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7" r:id="rId2"/>
    <p:sldId id="290" r:id="rId3"/>
    <p:sldId id="256" r:id="rId4"/>
    <p:sldId id="298" r:id="rId5"/>
    <p:sldId id="299" r:id="rId6"/>
    <p:sldId id="301" r:id="rId7"/>
    <p:sldId id="309" r:id="rId8"/>
    <p:sldId id="310" r:id="rId9"/>
    <p:sldId id="302" r:id="rId10"/>
    <p:sldId id="317" r:id="rId11"/>
    <p:sldId id="325" r:id="rId12"/>
    <p:sldId id="326" r:id="rId13"/>
    <p:sldId id="327" r:id="rId14"/>
    <p:sldId id="328" r:id="rId15"/>
    <p:sldId id="303" r:id="rId16"/>
    <p:sldId id="304" r:id="rId17"/>
    <p:sldId id="305" r:id="rId18"/>
    <p:sldId id="306" r:id="rId19"/>
    <p:sldId id="307" r:id="rId20"/>
    <p:sldId id="308" r:id="rId21"/>
    <p:sldId id="312" r:id="rId22"/>
    <p:sldId id="313" r:id="rId23"/>
    <p:sldId id="314" r:id="rId24"/>
    <p:sldId id="315" r:id="rId25"/>
    <p:sldId id="316" r:id="rId26"/>
    <p:sldId id="311" r:id="rId27"/>
    <p:sldId id="318" r:id="rId28"/>
    <p:sldId id="329" r:id="rId29"/>
    <p:sldId id="319" r:id="rId30"/>
    <p:sldId id="331" r:id="rId31"/>
    <p:sldId id="332" r:id="rId32"/>
    <p:sldId id="333" r:id="rId33"/>
    <p:sldId id="334" r:id="rId34"/>
    <p:sldId id="335" r:id="rId35"/>
    <p:sldId id="336" r:id="rId36"/>
    <p:sldId id="337" r:id="rId37"/>
    <p:sldId id="321" r:id="rId38"/>
    <p:sldId id="322" r:id="rId39"/>
    <p:sldId id="324" r:id="rId40"/>
    <p:sldId id="330" r:id="rId41"/>
    <p:sldId id="323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FF9900"/>
    <a:srgbClr val="FFFFCC"/>
    <a:srgbClr val="FFCCCC"/>
    <a:srgbClr val="82C4E2"/>
    <a:srgbClr val="66FFCC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11-03T08:20:37.7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26229 13159 0,'0'17'328,"0"54"-312,18-54 0,-18 36-16,17-17 15,1-19 1,0 19 0,-1-36-1,1 52 1,17-52 15,-17 0-15,-1 0 15,1 0 0,-18-35-15,18 35-1,-18-17-15,0-1 16,17 0 0,-17-17-1,0 0 1,0 17 0,0 0 15,0 1-16,0-1 32,0 1 0,0-1-47,0 36 188,0-1-157,0 1-15,0-1-1,0 1 1,36 17-1,-19-17 1,-17 0 0,18-18-1,-18 17 17,0 1-17,18 0 1,-1-18-1,-17 35 1,0-18 0,18-17-1,-1 0 17,1 0-17,0 0 1,-1 0-1,1 0 48,0 0-32,-1 0-15</inkml:trace>
  <inkml:trace contextRef="#ctx0" brushRef="#br0" timeOffset="2502.67">29351 12947 0,'18'35'250,"-18"-17"-234,35 52-16,-17-17 16,-18-17-1,17 17 1,1-36-1,0 1 17,-18-1-17,0 1 1,17-18 62,1 0-31,-1 0-31,-17-18-1,0 1 1,18-54-16,0 18 31,-1-17-15,1 17-1,0 53-15,-18-18 32,0 1-17,0-1 266,0 0-202,0 1-48</inkml:trace>
  <inkml:trace contextRef="#ctx0" brushRef="#br0" timeOffset="8709.85">24571 9772 0,'0'35'234,"0"0"-234,0 1 16,0 17-16,18-18 31,-1 18-15,1 35-1,-18-35 1,18 53 0,-18-71-1,0 18 1,0-18 0,0-17 15,17-18 63,18 0-79,-17 0 32,0 0-31,-1 0-1,1 0 1,53 0 0,-19 0-1,54 0 1,-53 0-1,-18 0 1,1 0-16,-19 0 16,19 0-1,-1 0 1,0 0 0,-17 0-1</inkml:trace>
  <inkml:trace contextRef="#ctx0" brushRef="#br0" timeOffset="10112.03">25224 10319 0,'17'0'312,"19"0"-312,-19 17 16,1 1-16,35 0 31,-18-1-15,-35 1-16,18-18 15,-18 18 1,0-1 15,0 1 16,0-1-16,0 1 1,-18 0-17,0-18 1,1 17 0,-19 19-1,1-19 1,18 1-1,-1-18 1</inkml:trace>
  <inkml:trace contextRef="#ctx0" brushRef="#br0" timeOffset="26105.06">26229 9260 0,'0'-17'265,"-18"-1"-249,18 0 0,0 1 77,0-18 17,0 17-63,0 0-47,0 1 15,18 17 1,-18-18 0,0 0-16,0-17 15,0 17 1,0 1 15,0-1 0,0 1-15,0-1 31,35 18 156,-17 0-187,0 0-16,17 0 15,18 18 1,17-18-1,-17 0 1,18 0 0,-36 0-1,18 0 1,18 17 0,-19-17-1,1 35 1,-35-35-1,17 0 1,36 18 0,-36 0 15,0-18-15,36 0-1,-18 0 1,0 0-1,17 17 1,-34-17 0,52 0-1,-35 0 1,17 0 0,54 0-1,-54 18 1,19-18-1,-37 0 1,19 0 0,0 0-1,52 0 17,-70 0-17,17 0 1,-34 0-1,17 0 1,17 0 0,-17 18-1,-35-18 1,17 0 0,-17 0 15</inkml:trace>
  <inkml:trace contextRef="#ctx0" brushRef="#br0" timeOffset="27699.51">28540 8925 0,'0'18'281,"35"0"-265,0-1-16,18 1 16,-35-1-1,-1-17 17,1 0-17,-18 18 110,0 17-109,-18-17 15,18 0-15,-17-18-1,-18 0-15,17 35 32,-17 18-17,17-18 1,0-35-16,1 35 15,17-17 1,-18-18 0</inkml:trace>
  <inkml:trace contextRef="#ctx0" brushRef="#br0" timeOffset="35368.64">26070 14217 0,'-17'0'297,"17"18"-297,-18-18 16,0 17-16,-17 1 15,0 17 17,17-35-32,1 0 15,17 35 1,0 1-1,-18 17 1,18-36 0,0 36-1,0-18 1,0-17 0,0 35-1,35-35 1,0-18-1,-17 0 1,35 0 0,-35-18 15,17-17-15,-35-1-1,18-34 1,-1-1-1,-17-17 1,0 0 0,0 53-1,-17-18 1,-1-53 0,0 53-1,-17 18 1,17-53-1,-17 35 1,17 0 0,1 35-1,17-17 17,0 17-17,0 0 1,0 36 46,0 17-62,0 1 16,0 52-16,17 35 16,1 1-1,17-54 1,-17-17-1,0-17 1,17 16 0,-17-34 15,-1 17-15,18 18-1,-17-17 1,-18-19-1,53 36 17,-53-35-17,18-18 17,-18 17-32,17 1 15,-17 0 1,18-18-1,0 17 1,-1 1 0,1-18 15,-1 0 0,1 0 16,0 0-16,-1 0 1</inkml:trace>
  <inkml:trace contextRef="#ctx0" brushRef="#br0" timeOffset="36628.31">26423 13864 0,'-18'35'203,"18"18"-203,0 36 16,0-1-1,0 18 1,0-71-1,0 0 1,0-17-16,0 17 16,0 0-1,18 36 1,35-1 0,18 19-1,17-19 1,-53-52-1,18 35 17,-53-36-17,18-17 1,-1 0 15</inkml:trace>
  <inkml:trace contextRef="#ctx0" brushRef="#br0" timeOffset="38484.44">26599 14146 0,'0'18'172,"0"35"-157,0-18-15,18 36 32,-18-18-32,18-18 31,-18-17-31,0-1 15,17-17 1,-17 36 0,0-19-1,36 36 1,-1-53 15,-17 0-31,-18 18 16,17-18-1,1 0 17,-1 0-17,-17-53 17,18 35-32,0-70 15,-18 0 16,35 35-15,-35 0 0,0 35-1,0 1 48,0-1-48,0 0 1,0 1 0,-18 17 46,18 17-46,0 1-1,0 17 17,0 36-17,0-36 1,0-17-16,0-1 16,0 19-1,0-19 1,0 1-1,18-18 1,17 18 15,-17-1-15,0-17 0,-1 0-1,18 0 16</inkml:trace>
  <inkml:trace contextRef="#ctx0" brushRef="#br0" timeOffset="39998.08">26987 14041 0,'18'0'250,"-18"17"-234,18 18 0,-18-17-1,17 0-15,-17-1 16,18 54 0,0-36-1,-18 18 1,17-18-1,-17 1 1,0 34 0,0-52-1,0 17 1,0 0 0,-17 36-1,17-53 1,-18-1-1,18 36 1</inkml:trace>
  <inkml:trace contextRef="#ctx0" brushRef="#br0" timeOffset="41130.98">27323 14411 0,'53'0'219,"-36"0"-219,18 0 15,36 0 1,-53 0-1,-1 0 1,1 0 0,0 0-1</inkml:trace>
  <inkml:trace contextRef="#ctx0" brushRef="#br0" timeOffset="42383.61">27411 14587 0,'17'0'234,"1"0"-234,17 0 16,18 0 0,-35 0-1,17 0 1,-17 0-16,-1 0 16,19 0-1,-19 0 48,1 0-16</inkml:trace>
  <inkml:trace contextRef="#ctx0" brushRef="#br0" timeOffset="44615.6">28063 14199 0,'18'0'297,"0"0"-281,-18-17-16,53 17 16,-36 0-1,1 0-15,0 35 16,17 0-1,-18 18 1,-17 0 0,0-18-1,0 18 17,0 0-17,0 0 1,-17 0-1,-1 18 1,-17-36 0,17 0-1,1-35 1,-1 18 0,0-18-1,1 0 32,-1 0-47,18-18 31,0 0-15,0 1 0,0-1-1,0 1 1,0-1-1,0-35 1,0 35 15,0 1-15,18 17 0,-1 0 15,36 0-16,-17 0 1,16 35 0,1 0-1,-17-17 1,-1 0 0,-35-1-1,18-17 1,17 18-1,-17-18 1,17 0 0,35 0-1,1 0 1,-36-18-16,-17 1 16,-1 17 15,-17-18 0</inkml:trace>
  <inkml:trace contextRef="#ctx0" brushRef="#br0" timeOffset="47436.42">23054 11024 0,'-18'0'266,"1"0"-266,-1 0 15,0 0 17,1 0-17,-1 0-15,18 18 16,-17-18 0,-1 0 15,18 18-31,0-1 31,0 1-15,0 17 15,18-35 78,-1 18-93,1-18-16,-1 0 31,1 0-31,0 0 47,-18 17-31,0 1 31,0 0 62,0-1-78,0 1-15,17-18-1,-17 18 1,0-1 0,0 1 15,0 0 16,0-1-16,-17 1 32,-1-18-48,0 17 63,1-17-62,-1 0 0,1 0-1,-1 0 32,18-17 16,-18 17-48,18-18 32,0 1-31</inkml:trace>
  <inkml:trace contextRef="#ctx0" brushRef="#br0" timeOffset="49927.75">22948 10971 0,'0'-35'250,"-17"0"-235,17 17-15,0 1 16,0-1-16,0 0 31,0 1-15,0-1-1,0 0 32,0 1-31,-18 17 218,0 0-218,1 0 0,-1 17-1,0-17 1,1 0-1,-1 0 1,-70 18 0,70-18-1,1 18-15,-1-18 16,0 0 0,1 17 15,-1-17-16,0 0 1,1 0-16,-1 0 16,0 0-1,1 0 17</inkml:trace>
  <inkml:trace contextRef="#ctx0" brushRef="#br0" timeOffset="51681.39">22507 10636 0,'0'18'235,"-35"17"-235,0 0 15,-18 18 1,35-35 15,18 0-15,35-18 203,-17 17-219,17-17 15,-17 0 1,17 0 0,-17 0-16,-1 0 15,19 0 1,-19 18-1,1-18 1,0 0 15,-18 18 1</inkml:trace>
  <inkml:trace contextRef="#ctx0" brushRef="#br0" timeOffset="54069.75">22631 10989 0,'-18'0'266,"0"0"-266,18-18 31,-17 18-31,-1 0 16,18-17-1,-18 17 1,18-18 0,-35 18-16,18 0 15,-1-18 1,0 18-1,18-17 1,-17 17 15,-1 0-31,18-18 16,-35 1 15,17 17-15,18-18 46,0 0 220</inkml:trace>
  <inkml:trace contextRef="#ctx0" brushRef="#br0" timeOffset="58512.88">29810 13970 0</inkml:trace>
  <inkml:trace contextRef="#ctx0" brushRef="#br0" timeOffset="62874.55">26017 15487 0,'-17'0'281,"-1"0"-281,0 0 15,-17 70 1,0-34-16,0 52 16,17-35-1,18 0 17,-18-36-17,18 19 1,0-19-1,0 19 1,18 17 0,17-18-1,18 18 1,-18-36 0,1 1-1,-1-18 1,36 0-1,-19 0 1,-16 0 0,-19 0-1,1 0 17</inkml:trace>
  <inkml:trace contextRef="#ctx0" brushRef="#br0" timeOffset="64522.75">26652 15293 0,'-35'0'265,"17"18"-265,1-18 16,-1 17-16,1-17 15,-1 0-15,18 18 94,0-1-94,0 1 16,0 88-1,0 17 1,35 19 0,-17-90-16,-1 54 15,1-18 1,0-17 0,-18 0-1,17-36 1,1 18-1,0 17 17,-18-17-17,0-17 1,0-1 0,0-18-1,0 1 1,17-18 46,-17-18-46,18 18-16,0 0 16,-1-17-1,1-1 1,35 18-1,-36 0 17,1 0-17,0 0 1</inkml:trace>
  <inkml:trace contextRef="#ctx0" brushRef="#br0" timeOffset="66707.7">26917 15752 0,'0'17'235,"0"36"-220,0-35 1,0 52 0,0-34-1,0-19 1,0 1 0,0 17-1,18-35-15,-1 18 16,1-1 15,-1-17-31,1 0 16,17 18-1,-17-18 17,0 0 14,-1-18-14,-17-17-17,18-53 1,0 53 0,-18-1-16,0 19 15,0-1 1,0 36 234,0-1-235,0 19 1,0-1 0,0 0-1,0-17 1,0 35 0,0-36-1,0 1 1,17-18 15,-17 18-31,36-18 16,-36 17-1,0 1 1,35-18 0,-35 18-1,0-1 1,17-17-1,1 0 1,0 0 15,-18-17-15,35 17 0,-17-18-1,-18 0 1,0 1-1,17 17 1,1-18 15,-18 0 47</inkml:trace>
  <inkml:trace contextRef="#ctx0" brushRef="#br0" timeOffset="68204.58">27534 16175 0,'0'53'234,"0"-18"-218,-17 53-1,-1-70-15,0 35 16,18-36 0,-17-17-1</inkml:trace>
  <inkml:trace contextRef="#ctx0" brushRef="#br0" timeOffset="69584.78">27746 15505 0,'0'35'235,"0"18"-220,18 17-15,-18-52 16,0 17 0,0 1-1,17-1-15,1-18 16,0 19 0,-1-36 77,-17-36-77,35 1 0,-17-18-16,0-70 15,-1 35 1,1 52-1,-18 19 1,0-19 0</inkml:trace>
  <inkml:trace contextRef="#ctx0" brushRef="#br0" timeOffset="71132.73">28081 15275 0,'35'-17'234,"-17"17"-218,0 0-1,-1 0 1,1 0 15,17 0-15,-17 0 46,-18 17-30,17 1-17,-17 0-15,18 17 16,-18 53 0,18 0-1,-1 53 1,36-17-1,-53-18 1,36-1 0,-36-16-1,0-54 1,0-17 0,0 34-1,0-16 1,0-1-1,0-17 17,0 17-17,0-17 1,-36-18 15,19 17-15,-19 1-16,-34 17 15,-1-17 1,18 17 0,18-35-1</inkml:trace>
  <inkml:trace contextRef="#ctx0" brushRef="#br0" timeOffset="72117.45">28734 15575 0,'17'0'219,"36"0"-203,-17 0-16,-1 0 15,18 0 1,-36 0 0,1 0-1,0 0 1,17 0 0</inkml:trace>
  <inkml:trace contextRef="#ctx0" brushRef="#br0" timeOffset="73519.72">28998 15840 0,'-17'17'250,"-1"-17"-250,-17 18 31,17-18-15,-17 0-1,17 0 110,1 0-109,-1 0 46,0 0-46,1 0 0,-19 0 31,36-18-32,-17 18 1,-1 0-1,0 0 17</inkml:trace>
  <inkml:trace contextRef="#ctx0" brushRef="#br0" timeOffset="75633.89">29492 15416 0,'18'-17'250,"-1"17"-250,1 0 16,0 0-16,17-18 16,0 18-1,1 0 1,-19 0-1,36 0 1,-53 35 0,0 36-1,0 35 17,0-18-17,0 18 1,-35-36-1,35-34 1,-35-1 0,35-17-1,-36-1 1,19 1 0,-19-18 15,19 0-16,17-18 32,0 1-31,0-1 15,0 0 0,0 1-15,0-1 0,0 0-1,35 1 17,-17 17-17,-1 0 1,1 0-16,17 17 15,-17 1 1,17 17 0,-17-17-1,-1-18 1,1 18 0,0-1-1,-1-17 16,1 0-15,0 0 15,-1 0 16,-17-17-31,0-1 15,0 0 0</inkml:trace>
  <inkml:trace contextRef="#ctx0" brushRef="#br0" timeOffset="76909.17">30215 15452 0,'0'17'218,"0"54"-218,0 70 16,0-35 0,0-53-1,0 17 1,0-17 0,0-18-1,0 18 1,0-35-1,0 0 1,0-1 47</inkml:trace>
  <inkml:trace contextRef="#ctx0" brushRef="#br0" timeOffset="78072.14">30004 15804 0,'35'0'172,"-17"-17"-157,35-1 1,-1 18-16,-16 0 16,-1 0-1,18-17 1,-35 17-1,17 0 1,-17 0 15,-1 0-15,18 0 0,-17 0-1</inkml:trace>
  <inkml:trace contextRef="#ctx0" brushRef="#br0" timeOffset="80943.45">30692 15646 0,'0'35'219,"-36"0"-204,36 1-15,0 16 16,-35-16 0,17-19-1,18 19 1,0-1 0,0 0-1,-35-35 1,35 18-1,0-1 1,0 1 15,0 17-15,18-35 109,17 0-94,18 0-15,-18 0-16,1 0 15,87 0 1,-88 0 0,-17 0-1,0 0 1,-1 0 0,-34 0 202,17-17-202,-18 17 0,18-18-1,-18 0 1,1 1-1,17-1 95,0-17-95,0 17 17,0 1-17,-18 17 63,18-18-78,-18 0 16,1 18 0,17-17-1,-18-1 17,0 0-17,18 1 1,0-1 62,0 36 219,0 35-297,0 0 15,18 0-15,0 35 16,-1-35 0,1 0-1,0-36 1,-18 18 15,0 1-15,0-19-1,17 19 1,-17-19 0,0 1-1,18 17 1,-18-17 0,0 0-1,0-1 1,0 1-1,0-1 1,0 19 0,0-19-1</inkml:trace>
  <inkml:trace contextRef="#ctx0" brushRef="#br0" timeOffset="82565.98">31256 15840 0,'18'0'250,"-1"0"-250,19 0 15,-19 0 17,19 0-17</inkml:trace>
  <inkml:trace contextRef="#ctx0" brushRef="#br0" timeOffset="83845.33">31291 16051 0,'18'0'235,"0"0"-235,-1 0 15,1 0 1,0 0 15,-1 0-15,1 0 0,-1 0-1,1 0 16</inkml:trace>
  <inkml:trace contextRef="#ctx0" brushRef="#br0" timeOffset="86118.75">32244 15487 0,'-35'0'203,"17"0"-187,0 0 0,1 0-1,-19 0 1,19 0 31,-1 0-32,18 18-15,-18-1 16,1 1 0,-18 35-1,-1-18 1,19 0 0,17-17-16,0 0 15,-18 17 1,18 0-1,0 0 1,0 18 0,0-35-1,0 17 1,0 18 0,0-18-1,35-17 1,-17 17 15,17-17-15,18-18 15,0 0-15,-35 0-1,-1 0 1,1 0-16,0 0 31,-1 0-15,-17-18 15,0 1-15,0-1-1,0 0 1,0 1-1,0-1 17,0 1-17,-17 17 17,-1 0-17,18-18 1,-18 18-1,1-18 1,-36 18 0,35 0-1,0-17 1,1 17-16,-1 0 31,1 0-15,-1 0-1,0 0 17,1 0-17,-1 0 32,0 0-31,1 0 78,-1 0-79,0 0 63,1 17-62</inkml:trace>
  <inkml:trace contextRef="#ctx0" brushRef="#br0" timeOffset="91015.09">2716 10107 0,'-17'0'171,"-1"0"-171,-17-18 16,0 1-16,-18-1 16,-18-17-1,-17 17 1,0 1 0,-1 17-1,-52 0 1,71 0-1,-36 0 1,35 17 0,-17 1-1,35 0 17,-17 17-17,52-18 1,0 19-1,-52 158 1,17 17 0,18-122-1,17 52 1,0-18 0,18-35-1,0-35 1,0-17-1,0 52 1,18-35 0,35 53-1,18-36 1,17 36 15,-35-71-15,17 18-1,1-35 1,-1-1 0,54-17-1,-1 0 1,36 0 0,-53-17-1,-18-36 1,0 0-1,0 0 1,-35-18 0,53 1-1,-71-18 1,18 52 0,-17-52 15,-1 53-16,-17 0 1,-18-1 0,0 1-1,0 17 1,0-17 0,0 0-1,0-53 1,0 52-1,0-34 1,0 35 0,-18-18-1,-17 0 1,-1-35 0,1 35-1,0 17 16,17 19-15,1-1 0,-1-17-1,0-18 1,1 53 0,17-18-1,0 1 1,0-1-1,-18 18 1,18-18 0,0 1 15</inkml:trace>
  <inkml:trace contextRef="#ctx0" brushRef="#br0" timeOffset="93017.08">2170 9049 0,'-53'0'234,"17"-18"-218,-17 18-1,36 0 1,-1 0-1,1 0 1,-1 0 0,0 18-1,1 17 1,-1-17-16,0-1 16,18 1-1,0 35 1,0-18-1,0 18 17,0-18-17,0-17 1,18 17 0,17-17-1,-17-18 1,0 18-1,17 17 1,18-18 0,-36-17-1,1 18 1,0-18 0,-1 0-1,1 0 16,-18 18-15,0-1 15,0 1-15,0 17 15,0-17 16,0 0 0,-18-18-31,1 17-16,-19-17 15,-17 18 1,18-1-1,-18 1 1,18-18 0,17 0 15,-17 0-15,17 0-1,1 0 1,-18 0-16,17 0 15,18-18 17</inkml:trace>
  <inkml:trace contextRef="#ctx0" brushRef="#br0" timeOffset="96760.03">24059 11571 0,'-52'0'172,"-1"-18"-172,-53-17 15,53 35 1,-18-35 0,18 35-1,36 0 16,-1 0-31,-17 0 16,-18 0 0,-18 0-1,18 0 1,36 0 0,-1 0-1,-35 0 1,18 0-1,0 0 1,-18 0 15,0 0-31,18 18 32,-36-18-17,36 17 1,-18-17-1,-18 18 1,36-1 0,0-17-1,-1 36 1,-16-19 0,-1 19-1,-18 17 1,18 17-1,35-35-15,-34 36 16,52-36 0,-18 1 15,18 16-15,0-34-1,0 53 1,35-1-1,0-17 1,1-18 0,70 54-1,-36-54 1,-17 18 0,0-36-1,-53 1 1,35 0-1,-17-18 1,35 0 0,0 17-1,17-17 1,-52 0 15,17 18-15,18 0-1,18-18 1,-18 0 0,17 0-1,-35 0 1,1 0 0,-1 0-1,18 0 1,-18 0-1,18-18 17,-35 18-1,-18-18-31,17-17 16,1 35-1,-18-53 1,18 0-1,-1 36 1,-17-36 0,0-53-1,0 71 1,0-18 0,0 35-1,0-35 1,0 35-1,0-52 1,0 52 0,0-17-1,0 17 17,0 1-17,0-19 16,0 19-15,0-19 0,0 19-1,0-1 1,0 1 0,0-1 15,0 0 0,0 1-15,0-1 15,0 0-15,18 1-1,-18-19 1,0 1 15,0 18-15,18-1-1,-18 0 1,0 1 15,0-1-31,17 0 16,-17 1-1,0-1-15,0 0 32,0 1-17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11-05T06:38:37.4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21078 9172 0,'-70'71'234,"-1"17"-234,-17 35 0,-18 36 16,-17-18 15,105-123-15,1 0-1,-1-1 17,0-17-17,1 0 1,-19 0 0,19 0-1,-19 0 1,-34 0-1,52 0-15,-17 0 16,35-17 0,-53-36-1,53 17 1,0-17 0,0 1-1,0 16 1,18-34-1,-1 34 1,-17 1 15,36 35-15,-19-17 0,1 17-16,52 0 15,-34 35 1,17 18 15,17 17-15,-17 54-1,18-71-15,-36 35 16,0-88 0,-17 0-1,0 17 1,17 1 15,0-18-15,-17 0 15,-1 0 16,-17-18 15,0 1-30,0-18-32,0 17 15,18 0 1,-18 1 15,0-1-15,0 0-1</inkml:trace>
  <inkml:trace contextRef="#ctx0" brushRef="#br0" timeOffset="9879.86">8537 9349 0,'-17'-36'219,"17"19"-219,-18-36 15,-17 0-15,-1-18 16,-17 1-1,1-1 1,34 71-16,-35-35 16,18 17-1,-1 1 17,19 17-17,-18-18 1,-36 0 15,36 18-31,-1 0 31,1 0-15,-18 0 0,-35 0-1,35 53 1,0-53-1,18 18 1,-18 17 0,18 18-1,-36 18 1,36-18 0,17-36-1,1 36 1,-1-18-1,18 18 1,0 0 15,0 0-31,0 35 32,0-52-17,0-1-15,0 0 16,18-17-1,-1 35 1,1-18 0,17 0-1,0-17 17,1-18-17,34 18 1,54-1-1,-36-17 1,-18 0 0,36 0-1,-88 0 1,17 0 0,36-17-1,-54 17 1,19-36-1,17 19 17,-18-36-17,0 17 1,-17 19 0,17-1-1,-17 1 1,-18-1-1,17-17 1,1 17 0,-18 0-1,0 1 17,18 17-17,-18-18 16,0 0-15,0 1 0,0-1-1,0 1 1,0-1 0,0 0-16,0-17 15,0 0 1,0-1-1,0-17 1,0 36 0,0-1-1,17 1 17,1 17-1,-18-18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11-05T06:39:18.5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8484 10089 0,'-35'0'219,"0"0"-204,-1-17-15,-52-1 16,35 1 0,-17 17-1,35 0 1,-18 0-1,0 0 1,0 0 0,-18 0 15,36 0-15,0 17-1,17-17 1,-35 18-1,35-1 1,1 1 0,-18 17-1,-18 36 1,17-1 0,-17-17-1,36 36 1,-1-37-1,-17-34-15,17 35 16,18-18 0,0 1 15,0-1-15,0-17-1,0 34 1,0-16-1,36-1 1,-1 0 0,0-17-1,-17 0 1,52-1 0,-17 18-1,0-35 1,-18 0-1,1 18 1,-1-18 0,18 0 15,-36 0-15,19 0-1,17 0 1,-53-35-1,35 35 1,18-35 0,-18 17-1,0 0 1,1-17 0,-19 0-1,36 17 1,-35-17-1,0 17 1,-1-35 0,1 36-1,-18-1 1,17 0 0,-17-17 15,18 0-16,0 35 1,-18-18 0,0 0-1,0 1 1,0-1 0,0 1-1,0-19 1,0 19-1,0-1 1,0 0 0,0-52-1,0 52 1,0 1 0,0-1-1,0 0 1,0 1 15,0-1 32,0 0-48</inkml:trace>
  <inkml:trace contextRef="#ctx0" brushRef="#br0" timeOffset="2139.77">14111 10089 0</inkml:trace>
  <inkml:trace contextRef="#ctx0" brushRef="#br0" timeOffset="5994.95">14111 10089 0,'-35'0'281,"17"-17"-265,1-1-16,-36 18 0,17 0 15,-17-17 1,1 17 0,16-18-1,1 18 1,-36 0 15,1 0-15,-36 18-1,35-1 1,-17 1 0,53-1-1,0 1 1,-1-18 15,19 35-15,-18 18-1,-1 53 1,-17 0 15,36-71-31,-19 53 16,19 1 0,-1-1-1,18 0 1,0-17-1,0-19 1,18-34 0,-1 0-1,36-1 1,18 19 0,17-36-1,-17 0 1,34 0-1,19 0 1,-54-18 0,-34 0-1,17-17 1,0 17 15,17-17-15,-35 0-1,1 0 1,-19 17 0,1 0-1,0 1 1,-1-54 0,1 36-1,-18 17 1,0-35-1,0 18 1,0-18 15,0 35-15,0-17 0,0 18 15,0-1-16,0 0 17,0 1-17,0-1-15,0-17 32,0 17-32,0 0 0,0-17 15,0 0 16,0 17-15,0 1 0,0-1-1,0 0-15,0 1 16,0-19 15,0 19-15,0-1-1,0 1 1,0-1 0,0 0 15,0 1-31,-35 17 62</inkml:trace>
  <inkml:trace contextRef="#ctx0" brushRef="#br0" timeOffset="8502.54">20937 10319 0,'-17'35'234,"-36"0"-234,-35 53 16,35-35-16,-53 18 16,53 0 15,35-54-15,-17 36-1,-36-18-15,54 1 16,-1-36-1,1 0 1,-1 17 0,-17-17-1,17 0 32,0 0-16,18-35 1,0 17-17,0-17 1,-17-35 0,17 17-1,0 17 1,0 1-1,0-36 1,0 36 0,0 18-1,0-19 1,0 19 0,0-1-1,35 0 1,-35 1-1,35 17 1,-17 0 0,0 0-1,17 0 1,0 17 0,0 19-1,18 17 1,-35-1-1,17 1 1,0-17 0,-17-1-1,17-17 1,-17 17 0,0 0-1,-18-17 1,35-18-1,-17 17 17,-1 19-17,1-36 1,0 0 0,17 35-1,-35-17 1,17-18-1,19 0 1,-1 0 0,36 0-1,-54 0 1,18 0 0,-17 0 15,17 0-16,-35-36 1,0 19 0,0-1-1,0 0 17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11-05T06:40:12.7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8273 11307 0,'-18'0'203,"-17"-18"-203,-1 0 16,-34 1 0,17-1-1,-18 18 1,36 0 0,0 0-1,17 0-15,-35 0 16,18 0-1,0 0 1,-18 18 0,35-18-1,1 17 17,-1 1-17,0-18 16,-17 35-15,0 0 0,17 36-1,0-36-15,1 18 16,17 18 0,0-18-1,0 0 16,0-18-31,0 18 16,17-36 0,54 54-1,-36-53 17,1-1-17,52 1-15,-35 0 31,52-1-15,-52-17 0,18 0-1,-18-17 1,-18-1-16,18 0 16,18-70-1,-18 35 1,-18 18-1,0-36 1,-17 36 0,-18 17-1,0-17 1,0-18 0,0 18-1,0 17 16,0-35-15,0 0 0,0 36-1,-18-18-15,0 17 32,-17 0-17,18 18 16,-1 0-15,-17 0-16,17 0 16,0 0-1,1 0 79</inkml:trace>
  <inkml:trace contextRef="#ctx0" brushRef="#br0" timeOffset="2106.17">13882 11342 0,'0'-35'203,"-18"-18"-203,-52-18 16,-19 0 0,54 54-1,0-36 1,-53 35 0,35 18-1,-18 0 1,18 0-1,-53 36 1,18-1 0,71-35-1,-36 35 1,53-17-16,-36-18 16,19 53-1,-19-18 32,36-17-47,0-1 16,-17 89-1,17-35 1,0 17 0,0-18-1,53 19 16,0-1-15,53-35 0,-1-18-1,1 18 1,18-53 0,-19 18-1,-34-18 1,-18 0-1,0 0 1,17-36 0,-52 36-1,35-35 1,-18-18 0,-17 18-1,0-1 1,-18 19-1,17-18 1,1 17-16,-18-35 16,0 18-1,0-18 1,0 18 0,0-18 15,0 35-16,-18 0 1,-17 1 0,0-19-1,-1 19 1,19-1 0,-1 1-1,0 17 1,1 0-1,-18 0 17,17 0-17,0 0-15,1 0 32</inkml:trace>
  <inkml:trace contextRef="#ctx0" brushRef="#br0" timeOffset="4387.22">19685 11271 0,'-35'-35'187,"-1"-18"-171,-16 18 0,-54-71-16,53 88 15,-18-17 1,36 35-1,-18-35 1,-53 35 0,71 0-1,-18 0 1,18 0 0,-1 17-1,-52 36 1,53-17-1,-36-19 1,54 18 0,-1-17-1,18 17 1,-18 18 0,1 36-1,17-1 1,17-35 15,19 52-15,17-34-1,-36-18-15,1 0 16,0-36 15,-1 1-15,1 17-1,35-17 1,-36 0 0,54 35-1,0-36 1,-1-17 0,36 36-1,-18-19 1,-35-17 15,53 0-31,-36-17 16,-34-1-1,-1-17 1,-17-1 15,-1-17-15,-17 18 15,18 0-15,0 0-1,-18-36 1,0 18 0,0-17-16,-18 17 15,0 17 1,18-17-1,0 36 1,-17-1 0,-1 18-1,0 0 32,18-17-31,0-1 31,0 0-32,-17 1 17,17-1-17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11-05T06:42:00.4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8273 12347 0,'-18'-17'250,"-17"-19"-250,-1 36 16,19-17-16,-54-19 31,54 19-31,-1 17 16,-17 0-1,-18 0-15,17 0 16,-16 0-1,-19 17 1,36-17 0,-53 0-1,52 0 1,19 0 0,-1 0 15,0 0-16,18 18 1,-17 17 0,17 18 15,-18 35-15,18-17-16,-18-36 15,18 36 1,0-54-1,0 36 1,36-35 0,52 53-1,35-19 1,-34-16 0,-37-19-1,-16 36 1,-19-53-1,1 0 17,-18 18-17,35-18 1,-17 0 0,0 0-1,35-53 1,-36 35-1,18 1 1,-17-1 0,0 18-1,-18-18 1,17-17 31,1 0-32,0 0 1,-18-1 0,0 19 15,0-19-31,0 19 31,0-1 0,0-17-15,0 17 0,0-17-1,0 0 1,0-36 0,0 36-1,-18 0 1,18 17-1,-18 0 1,18 1 15,0-1-15,0 0 15,0 1-15</inkml:trace>
  <inkml:trace contextRef="#ctx0" brushRef="#br0" timeOffset="2243.67">13970 12312 0,'-53'0'203,"18"-18"-203,-89-17 16,-17 17 15,88 18-16,18-17-15,0 17 32,17 0-32,0 0 0,1 0 15,-1 0 1,1 17 15,-72 36-15,36 18-1,1-18 1,34 17 0,-17-34-1,35-1 1,0 18 15,0 0-15,0 17-16,0-17 15,35-18 1,0 1 0,0-1-1,18-35 17,36 18-17,34-18 1,-52 0-1,17 0 1,-18-18 0,19 0 15,-37-35-15,1 53-1,-17-52 1,-19 52-16,1-18 15,17 0 1,-17 1 0,-18-1-1,17 0 1,1-17 0,-18 0-1,0 0 1,0 17-1,0-17 1,-18 17 0,-17 0-1,0-35 17,17 0-17,1 18-15,-1 0 31,0 17 1,1 1-17</inkml:trace>
  <inkml:trace contextRef="#ctx0" brushRef="#br0" timeOffset="4328.33">19632 12312 0,'-35'0'187,"0"-18"-171,-71-17 0,70 17-16,1 1 15,-18 17-15,0 0 16,18 0 0,17 0-1,-35 17 16,1 1-15,-37 17-16,54 1 16,-18-36-1,0 35 1,18-18 15,17 36-15,1 0-1,17 0 1,-18 35 0,18-35-1,0 53 17,0-18-17,18-17 1,-1-36-1,36 18 1,35-18 0,18-17-1,0 0 1,35-18 0,-35 0-1,-18-36 1,-17 19-1,-36-19 17,-35 1-32,53-18 15,0-17 1,-53 34 0,18 1-1,-18-35 1,0 17-1,0 35 1,0 0 0,0-17-1,0 0 1,-53 0 0,35 17-1,0 0 1,1 18 15,17-35-15,0 17 31,0 1-32,0-1 1,0 0 15,0 1-15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11-05T07:59:08.9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3016 1711 0,'0'53'265,"18"0"-249,-18 35-16,18 53 16,-18-70-1,0-1 1,0-35 15,0-17-31,0 0 31</inkml:trace>
  <inkml:trace contextRef="#ctx0" brushRef="#br0" timeOffset="2282.3">3034 10107 0,'18'0'234,"17"0"-218,0-18-16,18 18 15,-35 0 1,35 0 0,-36 18-1,18 35 1,-17 53 0,0-18-1,-18 0 1,-36 0-1,1 18 1,0-53 0,0 0-1,17-18 1,-35-17 0,18-18 15,17 0-16,-17 0 1,17 0 0,1 0-1,17-18 17,0 1-17,0-1 16,0 0-15,0 1 0,0-1 15,0 1-15,17 17 30,1 0-14,0 0-32,-1 0 15,1 0 1,35 0 0,-18 0-1,18 17 1,0 1-1,-36-18-15,1 53 32,17-53-17,-35 17 1,36-17 0,-19 18-1,1-18 1,0 0-1,-1 0 1,1 0 15,-1-18-15,1-35 0,17 18-1,-17 18 1,0-1-1,-18 0 1,17 18 15</inkml:trace>
  <inkml:trace contextRef="#ctx0" brushRef="#br0" timeOffset="4293.75">17515 1005 0,'18'-17'203,"0"17"-203,-18-18 15,17 0 1,19 18 0,17 0-1,-36 0-15,36 0 16,18 0 0,-36 0-1,0 18 1,-35 0-1,0 17 1,0 18 0,-17 18-1,-54-36 1,0 18 0,-52 35 15,105-88-16,1 18 1,-1-18 0,36 0 62,-1 0-63,19 0 1,-19 0-16,19 0 16,-1 0-1,18 0 1,-18 0 0,-17 17-1,-1 1 1,1-18-1,-18 17 17,0 19-17,0-1 1,-35-35 0,-54 53-1,19-18 1,35 0-16,-71-17 15,53-18 1,18 0 0,17 0-1,-17 0 1,17 0 0,18-35-1</inkml:trace>
  <inkml:trace contextRef="#ctx0" brushRef="#br0" timeOffset="6625.56">18150 10072 0,'-70'53'219,"-1"17"-219,-70 54 16,-70-18-1,87-18 1,71-71 0,18 19-1,0-36 1,35 17-16,-18-17 16,53 0 187,-17 0-188,17 0-15,-17 0 16,-1 0 0,19 0-1,-19 0 79,1 0-78,0 0-1,17 0 1,-17 0-1,-1 0 1,1 0 15,-1 0 1,1 0-17,0 0 1,-1 0 31,1 0-32,17 0 1,18 0 0,-18 0 15,-17 0-31,0 0 15,-1 0 1,1 0 0</inkml:trace>
  <inkml:trace contextRef="#ctx0" brushRef="#br0" timeOffset="8476.53">17939 10336 0,'0'71'187,"-18"-18"-171,0 106-1,1-36 1,17-35 0,-18-52-16,18 16 15,0 19 1,0-18 0,0-35-1,0-1 1,0 1-1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11-05T07:59:21.5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3228 2275 0,'35'0'218,"0"-17"-218,71-19 16,-18 19 0,71 17-1,-53 0 1,-71 0-1,-17 0-15,0 0 32,-36 0-1,0 0-15,1 0-1,-54 0 1,1 0-1,-54 0 1,36 0 0,-18 53-1,53-36 1,36 1 0,-1 0-16,0-1 15,18 19 79,18-19-94,-18 1 16,35 52-1,-17-52 1,-1 0-1,-17 35 1,0-36 0,18-17 15,0 0 0,-1 0 16,19-17-31,-19-1 15,1 18-15,0 0-16,17 0 31,18 0-16,-18 0 1,0 18 0,-17-1-1,17-17 1,-35 18 0,0 0-16,0-1 15,0 1 1,0 17-1,-17 0 1,-1 18 0,0 35-1,-17-52 17,17-19-17,1-17 1,-36 0-1,-71-35 1,36 17 0,35 1-1,18 17 1,17-18 0,1 18-1,34 0 32</inkml:trace>
  <inkml:trace contextRef="#ctx0" brushRef="#br0" timeOffset="2101.19">3510 10883 0,'-53'0'187,"-17"18"-171,-36-18-16,-71 53 15,107 0 1,17-18 15,35 18-31,18 53 32,0-53-17,0 35 1,53 0-1,18 18 1,-54-89 0,36 19-1,-35-36-15,17 17 16,1-17 0,-19 0-1,36 0 1,-18 0-1,1 0 1,-19-17 15,-17-19-15,0 19 0,0-18-1,0-18 1,0 17-1,-17 1 17,-1 35-17,0 0 1,1 0 0,-1 0-16,-35 18 15,18-18 1,17 0-1,1 0 1,-1 0 15,0 0-15,1 0 15,-1 0-15,0 0 15,1 0-15,17 17-16,0 1 15,0 0 1</inkml:trace>
  <inkml:trace contextRef="#ctx0" brushRef="#br0" timeOffset="20896.06">18680 1993 0,'52'0'203,"-34"0"-187,35 0-16,0 0 15,18 0 1,-1 0-1,-35 0 1,1 0 0,-19 0-1,19 0 1,-19 0 0,18 0-1,-17 0 1,-18 18 62,0-1-62,-35 72-1,0-1 1,-36 18-1,18-18 1,18-18 0,-18 1-1,35-53 1,18 35 0,0-36-1,0 1 1</inkml:trace>
  <inkml:trace contextRef="#ctx0" brushRef="#br0" timeOffset="27681.47">19614 11060 0,'-17'0'250,"-1"-18"-235,1 18-15,-1-18 16,0 18-1,1 0 32,-19-17-31,19 17 15,-1 0-15,0 0-1,-17 0 1,-18-18 0,18 18-1,17-18 1,1 18 0,-19 0-1,19 0 1,-1 0 15,0 0 0,1 0-15,17 18 0,-18 17-1,18-17 1,-17 35-1,-36 17 1,53 1 0,0-18-1,0-35 1,35 34 0,-35-34-1,18-18 1,17 18-1,-18-1 17,1 1-32,17-18 15,1 18 1,-1-1 0,35 19-1,19-1 1,-19-18-1,-34 1 1,-1-18 0,-35 18-1,17-18 1,19 17 0,-19 1-1,1-18 1,-18 18 15,18-1-31,-18 1 31,0 0-15,0-1 0,0 36-1,0-35 1,0-1 15,-18 1-15,0 0-1,-17-18 1,0 0 0,-18 0-1,0 0 1,18 0-1,17 0 1,-17 0 15,17 0-15,0 0-16,1 0 31,-18 0-15,35-18-16,-18 0 15,0 18 1,1-35 0,-1 35-1,18-53 1,0 18 15,0 17-31,0-17 16,0 0-1,0-1 1,0 19 0,0-1-1,0 1 17,0-19-17,18 36 1,-1-17-1,1-1 1,-18 0 0,35-17-1,0 0 1,1 0 0,17 17-1,-36 0 1,19 1-1,-1 17 1,-17-18 31,-1 18-47,-17-18 16,18 18 15,-1 0-16,-17-17 1,18 17 0,-18-18 31,0 0-16,0 1 16,0-1-32,0 0 17,-18 18-17,1 0 48,-1 0 15,1 0-47,17-17 0,-18 17-15,0 0-16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11-05T07:59:52.7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4357 2311 0,'-18'0'297,"1"0"-281,-1 0 0,0 0-1,1 0 1,-19 0-1,-34 17 1,34 1 0,-16 0-16,16-1 15,1 1 1,-18 0 0,53 17-1,0-18 1,-18-17-1,18 18 1,0 0 0,0-1-1,0 1 48,36-18-48,-19 0 1,1 0 0,0 18-1,17-18 1,0 0 0,-17 0-1,17 0 1,-17 0-1,-1 0 1,19 0 0,-19 0-1,1 0 1,0-18 0,-1 18-1,1-35 1,0 35-1,-1-18 1,-17 0 15,18-17-15,-18 18 0,0-1-1,0 0 1,0 1-1,0-1 1,0 0 31,17 18 62,-17 18-109,18 17 16,17 124 0,1 17-1,-19-35 1,1-52-1,-18-36 1,18-18 0,-18-17-16,0-1 15,0 1 17,0 17-32,0-17 15,0-1 16,0 1 1</inkml:trace>
  <inkml:trace contextRef="#ctx0" brushRef="#br0" timeOffset="2046.65">4004 10760 0,'0'88'172,"0"53"-172,-35 88 16,35-52-1,-18-71 1,0-54 0,18-34-1,0 0 1,0-1 0</inkml:trace>
  <inkml:trace contextRef="#ctx0" brushRef="#br0" timeOffset="3983.16">4463 10918 0,'-18'18'234,"0"0"-234,-17 52 16,0 1-1,35-1 1,-18 1 0,-17-36-1,35 1 1,0-19 0,18-17 15,-1 0-16,1 35 1,-1-35 0,-17 18-1,36 0 1,-19-18 0,1 17-1,35-17 1,-35 0-1,17 0 1,18-17 0,-36-1-1,19 18 1,-19-35 0,1 17-1,0-17 1,-18 17-1,0-17-15,0-18 32,0 18-17,0-18 1,0 0 0,0 35-1,0 1 1,-18-1-1,0 18 1,18-18 0,-17 1-1,-1 17 1,0 0-16,18-18 16,-17 0-1,-1 1 1,-35 17 15,36 0-15,-1 0 15,0 0-15,1 0-1,-1 0 1,18 17-1,0 1 17,0 0-1</inkml:trace>
  <inkml:trace contextRef="#ctx0" brushRef="#br0" timeOffset="5279.54">18768 5115 0,'0'53'203,"0"-18"-203,0 1 0,0 52 31,0-35-15,-18 35-1,18-70-15,0 17 16,0 53 0,0-70-1,0-1 1,0 1 0,0 17-1,0-17 1,0 0-1</inkml:trace>
  <inkml:trace contextRef="#ctx0" brushRef="#br0" timeOffset="6692.26">19138 5133 0,'0'18'203,"0"34"-187,0 37-16,0-54 16,0 35-1,0-17 1,0-35-1,0 17 1,0-17 0,0 17-1,0-17 17,0 0-1,0-1-16,0 1 17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11-05T08:00:02.2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4886 1693 0,'0'53'187,"35"18"-187,-17 17 16,-18 53 0,18-70-1,-18-1 1,0-35-16,17 1 16,-17-19-1,18 19 1,-1-19 15</inkml:trace>
  <inkml:trace contextRef="#ctx0" brushRef="#br0" timeOffset="2127.42">4339 10425 0,'18'0'266,"17"0"-266,-17 0 16,70 0-1,-70 35 1,-1 18-1,1 88 1,-18 0 0,-18-53-16,-17 53 15,17-53 1,-35-35 0,18-17-1,0 17 1,0-36-1,17 1 1,0-18 15,1 0-15,-1 0 0,0-18-1,1 1 1,17-19-1,0 19 1,0-1 0,0 0-1,0-17 1,17-53 0,1 35-1,0 53 1,-18-35-1,0 17 1,17 18 0,19 0 15,-19 35-15,36 1-1,18-1 1,-18 35-1,-18-17 1,18-35 0,-53 0-1,17-18 1,1 0 15,-18-18 0,18 18-31,-18-18 16,0-35 0,0 36-1,0-1 1</inkml:trace>
  <inkml:trace contextRef="#ctx0" brushRef="#br0" timeOffset="3844.64">18450 1446 0,'53'-35'203,"-18"0"-203,36 17 16,35 1 0,0 17-1,-71 0-15,0 0 31,-35 17-31,0 54 32,-35 123-17,-71 17 1,-35-52 0,106-141-1,17-1 1,0 1-1,36-18 48,17 0-63,18-18 16,71 18-1,-18 0 1,-1 0-1,-52 18 1,-17-18 0,-19 35 15,-17 1-15,-17-1-1,-1 0-15,-70 18 16,35 0-1,-53-18 1,53-17 0,-17-18-1,52 0 1,0 0 0</inkml:trace>
  <inkml:trace contextRef="#ctx0" brushRef="#br0" timeOffset="5460.39">18080 9366 0,'-71'71'234,"18"-1"-234,-35 36 16,-18 53-1,36-106 1,52-18-1,1-17 1,17-1 0,17-17 46,1 0-62,17 0 16,36 0-16,105-53 31,36 36-15,-18-1-1,-106 18 1,-53 0 0,-17 0-1,-1 0 1</inkml:trace>
  <inkml:trace contextRef="#ctx0" brushRef="#br0" timeOffset="6734.52">18009 9366 0,'0'71'187,"0"35"-187,18-53 16,-18 105-1,18 36 1,-1-105-16,-17 52 16,0 0-1,0-106 1,0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11-05T08:00:12.0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4022 1605 0,'17'0'203,"19"0"-203,-19 0 16,36 0 15,-35 0-31,-1 0 16,-34 0 62,-1 0-62,-17 0-1,17 0-15,18-18 16,-53 18 0,-35 0-1,70 0-15,-87 0 16,34 36-1,-17-1 1,53-17 0,17-1-1,18 1 1,0 0 0,0-1 15,35 19-16,-17-1 1,0 0 15,-1-35-31,18 53 16,-17-53 0,0 0 30,-1 0-30,1 0 0,35-35-1,-35 17-15,52-17 16,1 0 0,-1 17-1,-35 18 1,-17 0-1,0 0 1,-1 0 15,-17 18-15,0 17 0,0 18-1,0-18 1,0 18-1,-17 0 1,17-36 0,-18 1-1,-17-18 32,35 18-47,-18-18 16,1 17 15,-1-17-15,-17 18-1,17-18 1,-17 0 0,17 0-1,0 0 1,18-18-1</inkml:trace>
  <inkml:trace contextRef="#ctx0" brushRef="#br0" timeOffset="2010.77">5009 9684 0,'-52'0'203,"-1"17"-187,-18 19-16,36-36 16,-1 35-1,19 0-15,-18 36 16,-1 35-1,19-1 1,-1-34 0,0-36-1,18 18 1,0 0 15,18 0-15,17 0-1,36-18 1,-54-17 0,19-1-1,34-17 1,-34 0 0,-1 0-1,-17 0 1,-1-17-1,1-18 1,-18-1 0,0 19-1,0-1 17,0 0-17,-18 18 32,1 0-31,-1 0-1,0-17 1,1 17 0,-1 0-16,-35-18 31,35 18-16,1 0 1,-1 0 0,0 0-1,1 0 1,-18 18 15,17-18-31,18 17 31,0 1-15</inkml:trace>
  <inkml:trace contextRef="#ctx0" brushRef="#br0" timeOffset="3699.59">18027 1623 0,'53'0'203,"53"-18"-203,-18 18 16,71-18-1,-106 18 1,17 0-1,-52 0 1,35-17 0,-18 17-1,-35 17 63,0 1-62,-18 0-16,1 17 16,17 0-1,-36 54 17,1-19-17,17-17-15,1 18 16,-1 34-1,1-69 1,17-1 0,0 0-1,0-17 1</inkml:trace>
  <inkml:trace contextRef="#ctx0" brushRef="#br0" timeOffset="5783.7">18891 9842 0,'-53'0'203,"18"0"-187,-36 0-16,36 0 16,-35 0-1,17 18-15,0 0 16,18 17-1,-18 53 1,35-35 0,18 0-1,71 35 1,52-52 0,-17-1-1,0 18 16,-53-53-15,-18 17 0,-17-17-1,-1 18 1,1 0 0,-18-1-1,0 36 1,-35 18-1,-18 35 1,0-89 0,17 19-1,-34-36 1,35 0 0,-18 0-1,17 0 16,19 0-15,17-18 0,0 0-1,0 1 1,0-19 0,0-34-1,35-1 1,36-35-1,-36 18 1,0 18 0,18 52-1,-18-70 1,-35 70 0,18 18-1,-18-17 1,0-36-1,0 35 32,0 0-31,0 1 0,-18-1-1,1 0 1,-19 18 15,19 0-15,-1 0-1,0 0 1,1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11-05T08:00:20.6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9895 2064 0,'-35'-18'219,"-18"-35"-219,-70 0 31,70 18-16,-18 17 1,18 18 0,36 0-16,-54 36 15,-17 17-15,-88 70 16,52-35 0,89-17-1,0-36 1,-1 18-1,36 35 1,18 53 0,35-70-1,35-1 1,-17-52 0,-1 0-1,124-159 16,-17-36-15,-89 54 0,-35 34-1,17-16 1,-52 69 0,-18-17-1,0 36 1,0-36-1,0 35 17,-18 1-17,18-1 32,0 53 78,18 1-125,-18-1 16,0 53-16,0 353 15,-35-53 1,35-141 0,0-88-1,0-106 1,0-36 0,0 19-1,0-19 16,17-17-15,-17 18 62,18-18-78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11-03T08:23:59.2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970 10601 0,'-35'0'281,"17"0"-266,1 0 1,-1 0 0,0 18 31,1-1-32,17 1-15,-36 0 16,19 17-1,-1 18 1,0-36-16,18 19 16,-17-19-1,17 36 17,0-35-17,0-1 16,0 1-31,0 0 32,0 17-17,0 0 1,17-35 0,-17 18-1,18-18 1,-18 18-16,18-18 15,-1 0 1,36 0 15,-35 0-15,0 0 0,-1 0 15,1 0-16,-1 0 17,1 0-17,0 0 1,-18-18 15,17 18-15,1 0-1,-18-18-15,0 1 16,53-1 0,-35 0-1,-1-17 1,1 35 0,-18-18 15,0 1-16,0-1 1,0-17 0,0 17 15,0 1-15,0-1-1,0 0 1,0 1-1,0-19 1,0 19 15,0-1 16,-18 18-31,18-17-16,-17 17 15,17-18 17,0 0 30,-36 18-46,36-17-1,-17-1 17,17 0-17,-18 18 17,18-17-17,-18 17 16,1 0 48,-1 0-64,18-18 1,-18 18-1,1 0 17,17-18-32,-18 18 15,1 0 17,17 18 139,0 0-155,0-1 31</inkml:trace>
  <inkml:trace contextRef="#ctx0" brushRef="#br0" timeOffset="3644.08">4904 12665 0,'-18'17'234,"0"1"-218,1-18 0,17 18-16,-18-1 15,-17 1 1,35 35 0,-53-36-1,35 19 1,1-36-1,17 35 1,-18-35 31,18 18-47,0 17 16,0-17 15,0-1-31,18-17 125,17 0-125,18 0 15,-18 18 1,-17-18 0,-1 0-1,19 0-15,-19 0 32,1 0-32,0 0 31,-18-18 219,0 1-219,0-1-31,0 0 16,0 1-1,0-1 1,0 0 0,0 1 109,0-1-110,0 0 32,0 1 16,0-1-32,0 1 16,0-1-32,-18 18 17,0-18-17,18 1 16,-17-19 1,17 19-17,-18-1 1,0 0 0,18 1-1,0 34 110,18 1-109,-18 35-1,18-53-15,-18 35 16,0-17 0,17 0-1,1-1 1,-18 18 0,0 1 15,0-19-16,0 36-15,0-17 16,0 16 0,0 1-1,0-35-15,0 0 16,0 17 0,0-17-1,0 17 1,0 0-1,0-17 17,0 35-17,0 0 1,0-36 0,0 1 15,18-18 16</inkml:trace>
  <inkml:trace contextRef="#ctx0" brushRef="#br0" timeOffset="6096.27">4939 8537 0,'0'-35'250,"18"17"-250,-18 1 32,17 17-32,1 0 47,-1 0-32,-17 17 1,0 19-1,18-36-15,17 35 16,-35 0 0,0-17-16,0-1 15,-17 36 1,-19 0 15,36-35-15,0 17-1,-35 0 1,18-17 0,-36 35-1,53-35 1,-18-18 0,0 0-1,1 0 1,-19 0-1,1 0 1,35-18 62,0 0-62,18 18 93,-1 0-93,1 0-16,0 0 15,88 53 1,-71-53 0,-18 18-1,19 0 1,-19-18 0,1 0-1,0 17 1,-1-17 31,1 0-32,0 0 17,-1 0-17,1 0 16,-18-17 32,0-1-32,0-17 0,17 17-15</inkml:trace>
  <inkml:trace contextRef="#ctx0" brushRef="#br0" timeOffset="8771.04">8643 8625 0,'-18'18'156,"1"17"-156,-1 1 16,0-19-1,18 36 1,-17-53-16,17 18 15,-18-18 1,1 0 0,-19 17-1,19 1 17,-1 0-17,0-18 1,1 0-1,-19 0 1,19 0 15,-1 0-15,18-18 0,-17 18-1,17-18 1,0 1-1,0-1 17,0-17-17,0 17 17,17 18 93,1 0-110,17 0 1,-17 0-16,17 53 15,-17-35 1,17-18 0,-17 17-1,-1 1 1,1-18 15,-1 0 16,1 0-16,0 0-15,-1 0 31,1 0-32,0 0 1,-1 0 31,1 0-31,-18 18-1,18-18-15,-1 0 0,1 17 31,0-17-15,-1 18 0,1-18 15,-18-18 16,0 1-32,0-19 1,0 19 0,0-1-1,0 1 1,0-1 0,-18 18 46</inkml:trace>
  <inkml:trace contextRef="#ctx0" brushRef="#br0" timeOffset="11448.54">8661 12312 0,'0'35'188,"-36"89"-172,19-107-16,-1 19 15,18-1 1,0-17-1,-18-1 1,-17 18 0,0 1-1,17-19 1,-17 36 0,17-53 30,-17 0-30,0 0 0,17 0-1,1-17 1,-1-1 0,0-35-1,18 35 16,0-17-15,0 0 0,0 0-1,0 17 1,18 18 0,-18-18-16,18 18 15,-1 0 16,1 0-15,-1 0-16,19 0 16,-1 36-1,-17-19 17,17 54-17,-17-54 1,17 19-1,-18-36 1,-17 17 0,0 1-1,36-18 1,-19 35 15,1-35-15,0 0-16,-1 0 31,1 0 0,0 0-15,-18-17 62,17 17-78,-17-18 16,0 0-1,18 18 1,-18-17 0,0-1-1,0 0 1,0-17-1,0 18 1,0-1 15,0 0 1,0 1-17,0-1-15,0 0 16,0 1-1,0-1 1,0 0 15,18 18 16</inkml:trace>
  <inkml:trace contextRef="#ctx0" brushRef="#br0" timeOffset="14123.52">11906 10777 0,'-17'53'203,"-1"18"-188,0 17-15,1-53 16,17 1-16,-18 34 16,0-35-1,18-17 1,-17-18-16,17 18 15,-36 17 32,19-35-47,-1 18 16,1-1 0,17 1 15,-18-18 0,0 0-15,18-18-1,-35 1 1,35-19 0,0 1-16,0-36 15,0-17 1,0 53-1,0 17 1,18-35 0,-18 36 15,17 17 0,1 0-15,17 0-1,-17 0 1,17 35 0,-17 0-1,17-35 1,-17 36 0,-1-19-1,1 1 1,0 0-1,-1-1 1,1-17 0,-18 18-16,0-1 15,18-17 17,-1 0-17,18 0 16,-17 0 1,0 0 15,-1 0-32,-17-17 1,18 17-1,-18-18 1,18-17 0,-1 17-1,1 1 1,-18-1 0,0 0 15,0 1 0,0-1-15,0 0-1,-18 1 1,1 17 0,17-18-1,-18 18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11-03T08:29:31.247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5027 7990 0,'18'0'390,"-18"-17"-374,0-1 0,17 18-16,1 0 15,0 0 17,17 0-1,-17 0 0,-18 18-15,17-1-1,1-17 1,-18 18-16,17 0 31,1-1-15,-18 1-16,18 0 15,-1 35 1,-17-36 0,0 18-1,0 1 1,0-1 0,0-17-1,0 17 1,-17 0 15,-1-35-15,0 18-1,18-1 1,-35 1 0,18-18 15,-19 0-16,19 0 1,-1 0 0,18-18-1,-18 1 1,18-1-16,-17 1 16,-1-1-1,18 0 1,0-35-1,0 18 17,0 17-17,0 1 32,18 17-31,-1 0-1,1 0 1,0 0 0,17 0-1,-17 0 1,17 0 0,-18 17 15,-17 1-31,18-18 15,17 18 17,-17-18-17,0 35 1,-18-17 0,17-18-1,1 0 1,0 0 31,-18-36 0,0 19-32,0-1 16,0 0-31,0 1 16,0-1 0,0-17 31,0 17-32,0 1 63,0-1-62,0 0-16</inkml:trace>
  <inkml:trace contextRef="#ctx0" brushRef="#br0" timeOffset="2267.32">4657 13617 0,'-18'35'250,"-53"18"-235,-34 18-15,52-36 16,-53 18 0,71-18-1,17-35 1,53 0 218,-17 0-234,0 0 0,-1 0 32,1 0-17,-1 0 1,1 0-1,-18 18 17,0 17 15</inkml:trace>
  <inkml:trace contextRef="#ctx0" brushRef="#br0" timeOffset="3414.44">4392 13952 0,'18'0'235,"35"0"-220,17 0-15,-35 0 16,-17 0-16,35 0 16,-18 0-16,-17 0 15,0 0 1,17 0-1,-18 0 17,1 0-17,17 18 1,-17-18 0,0 0-1,-1 0 1,1 0-1,0 0 1,17 0 0,-35 18 46</inkml:trace>
  <inkml:trace contextRef="#ctx0" brushRef="#br0" timeOffset="4802.42">4568 13582 0,'0'18'156,"36"105"-141,-36-52 1,0-36 0,0 53-16,0-35 15,0-35 1,0 35 15,0-36 0,0 1-31,0-1 16,0 36 0,0 0-1,17 18 1,-17-18 0,0-18-1,0 0 1,0 1 15,0-19-31,18 1 16,-18 0 15</inkml:trace>
  <inkml:trace contextRef="#ctx0" brushRef="#br0" timeOffset="6851.24">8378 13017 0,'53'0'281,"-35"0"-281,53 0 16,-19 0 0,1 0-1,0 0 1,-35 0-1,0 0 1,-1 0 0,-17 18 31,0 0-32,0-1 32,0 1-16,-17 35-15,17-18-16,-18-17 16,0 105-1,1-52 1,17-1-1,0-17 1,-18-35 0,18 0-1,0 17 17,0-17-17,0-1 16,0 1-15</inkml:trace>
  <inkml:trace contextRef="#ctx0" brushRef="#br0" timeOffset="9775.84">8661 8149 0,'0'-17'282,"-18"17"-251,0 0-15,1 0 15,-1 0-16,0 0 17,-17 0-17,18 0 1,-1 0 0,0 0 15,1 0-16,-1 17 1,18 1 15,0-1-15,0 1 15,0 0-15,0-1 15,0 1-15,0 0-1,0-1 32,0 1-31,18 0-1,-1-18 1,1 0 31,0 0-16,17 0-15,-18-18 15,-17 0-15,18 18-1,0 0 1,-1 0 0,-17-17 46,18 17-62,-18-36 16,0 19 15,0-1-15,18 18 15,-18 18 47,17 17-78,-17-17 16,0-1-1,0 36 1,0-35 15,0-1-31,0 19 16,0-19-1,0 1 17,0 0-17,18-18 16,0 17-15,-18 19 0</inkml:trace>
  <inkml:trace contextRef="#ctx0" brushRef="#br0" timeOffset="12003.71">12471 10654 0,'0'35'203,"-18"89"-187,18-71-16,0 35 15,0-53 1,0 18 0,0-35-1,0 17 1,0-18-1,0 1 17</inkml:trace>
  <inkml:trace contextRef="#ctx0" brushRef="#br0" timeOffset="14306.51">12788 10724 0,'0'18'313,"-17"0"-297,-1 17-1,18 0 1,0-17-1,0 0 1,0-1 0,0 1-1,0-1 32,0 1-31,18 0-1,-1-18 1,1 0 0,-1 0 15,1 0-15,0 0 15,-1 0-31,19 0 15,-19 0 1,1 0 0,0 0 15,-1 0 0,-17-18-15,18 0-1,-18 1 1,0-18 0,0-54 15,0 72-15,0-1-1,0-17 1,-18 17-1,1 18 1,17-17 0,0-1-1,-18 18 1,0 0 62,1 0-47,-1 0-15,0 0 0,1 0 15,17 18-16,-18-18 1,0 17-16,18 1 16,-17-1-1,-1 1 17,18 0-17,-17-18 1,17 17-1,0 1 32,0 17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11-03T08:32:50.8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17568 12700 0,'-53'35'219,"0"18"-203,-17-18-16,-18 54 15,-18-36 1,18-18 0,0 18-1,52-18 1,1-17 0,-18-1-1,35 1 1,1-18-1,-36 0 1,35 0 0,1 0-1,17-18 17,-18 1-17,0-54 1,18 18-1,0 36 1,18-36 0,35 0-1,17 17 1,-17 19 0,18-1-1,52 18 1,-70 0-1,-17 18 1,-19-1 0,18 1-1,-35 17 1,18 1 0,0-19-1,-1 19 16,1-36-15,0 35 0,17-18-1,0 19 1,-17-36 0,-1 0-1,-17 17 1,18-17 15,0 0-15,-1 0-1,1 0 79,-18-17-78,0-1-1,18 0 1,-18 1 0,17 17-16,-17-18 15,18 18 1,0 0 15,-1-17 16,1 17-16,-18-18-15</inkml:trace>
  <inkml:trace contextRef="#ctx0" brushRef="#br0" timeOffset="2283.44">20549 12347 0,'-35'35'203,"-36"18"-203,-70 89 16,106-72-1,0-17 1,-18 0-16,0 35 16,18-17-1,-18-36 1,35 35-1,0-52 1,-17 0 0,18-1 15,-19-17-15,19 0 15,17-17-16,-18-1-15,0 0 16,18-52 0,0-54 15,0 54-15,18-18-1,-18 70 1,18 0-1,-18 1 1,17 17 0,1 0-1,0 0 1,-1 0 0,18 0-1,36 0 1,-18 53-1,18-18 1,-1 18 0,-52-53 15,-1 18-15,19-1-1,-19-17 1,1 53-1,0-53 1,-1 0 15,1 0-15,-1 0 15,1 0-15,0 0-1,-1-18 1,-17 1-16,18 17 16,17-35-1,-17 17 1,-18 0 62,18 18-62,-18-17-1,0-1 1,0 0 0,17 1-1,-17-1 1,0 0-1</inkml:trace>
  <inkml:trace contextRef="#ctx0" brushRef="#br0" timeOffset="4868.53">13353 12524 0,'-36'-18'203,"-17"0"-187,-17 1-16,-54-54 15,-17-17 1,18 70 0,70-17-1,-18 0 1,36-1 15,0 36-15,0 0-1,-18 0 1,0 0 0,0 0-1,0 0 1,18 0-1,-36 0 1,36 18 0,-1 17-1,1-35 1,-18 71 0,36 17-1,-19 0 1,19-17-1,-19 17 17,36-35-17,0 53 1,18 0 0,0-36-1,-1-17 1,1 18-1,17-18 1,-17-36 0,70 71-1,-35-70 1,18 17 0,-19 18-1,-16-35 1,17 17-1,0-17 1,-36-18 0,54 17-1,-36-17 1,0 0 15,36 0-15,-1 0-1,54-17 1,-89-18 0,53 17-1,18-35 1,-35 0 0,-36 18-1,18 0 1,-53 17-1,35-35 1,-17 18 15,-18-1-15,35-17 0,-17-35-1,-18 18 1,0 34-1,0-16 1,0 16 0,17 19-1,-17-1 1,0-17 15,0 17-15,0 0 31,0 1-32,0-1 1,0 1-16,-17 17 16,-18-36-1,35 19 1,-18 17 15,0 0-15,18-18 15,-17 18-15,-1 0-1,0 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11-03T08:35:20.4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20567 13494 0,'0'70'203,"-124"142"-188,72-159-15,16 17 16,1-17-16,0 18 16,-1-36-1,1 18 17,-18 35-17,0-70 1,18-18-1,17 0 1,-17 0 0,-18 0-1,36-53 1,-19-35 0,19 0-1,-1 35 1,18 17-1,0-16 1,18-1 0,35-18-1,-18 53 1,0 18 0,18 0 15,18 0-16,-54 71 1,36-36 0,0 1-1,-18 52 1,36-18 0,-18-34-1,-18-19 1,0 1-1,1-1 1,-1-17 0,-17 0 15,-1 0-15,18 0 30,-17 0-14,-18-17-32,18 17 31,-18-18-15,0-17 15,0 17 0,0 1-15,0-1-1</inkml:trace>
  <inkml:trace contextRef="#ctx0" brushRef="#br0" timeOffset="2383.33">13017 13635 0,'-17'-18'204,"-36"-17"-204,18 35 15,-18-18-15,0 1 16,-71-19-1,54 1 1,-36 17 0,71 18-1,-1 0 1,1 0 0,17 0-1,1 0 1,-1 18-1,-52 53 1,34-36 0,19 0 15,-1 36-31,0-1 31,1 19-15,-1-37-1,18 19 1,0-53 0,0 35-1,0-18 1,35 53 0,1-35-1,-1-35 1,18 34-1,0-16 17,0-36-32,35 17 31,0-17-15,53-53-1,-105 36 1,16-1-1,19-17 1,-36 17 0,-17 1-1,0-19 1,17 1 0,-18 0-1,1 17 1,-18-35-1,0-17 1,18 17 0,-1 0-1,-17 18 17,0 17-17,0-17 1,0 17 15,0 0 0,-17 18-15,17-17 15,-18 17-15,0-18 15,18 0-15</inkml:trace>
  <inkml:trace contextRef="#ctx0" brushRef="#br0" timeOffset="4802.89">16739 13582 0,'-35'-18'203,"-18"1"-203,-106-19 15,71 19 1,-18-1 0,0 0-1,54 18 1,-19 0 0,53 0-1,-35 0 1,1 18-1,-37 35 1,19 18 0,17-19-1,18-34 1,-18 53 0,35-18-1,0 17-15,-17 18 16,17 18-1,1-53 17,17 18-17,0-18 1,17 70 0,1-88-1,70 1 1,1 17-1,52-36 1,70-17 0,-52 0-1,-35-17 1,-54-36 0,-17 35-1,0 0 1,-35 1-1,-18-1-15,17-17 16,36-1 15,-35-16-15,-1-37 0,-17 19-1,18-71 1,-18 70-1,0 18 1,0 36 0,0-19-1,0 1 17,-18 35-1,1 0 16,-19-18-32,36 1 17,0-1-17,0 0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11-05T06:33:01.5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13141 14446 0,'-35'0'250,"-1"-17"-234,-69-1-1,69 18 1,1 0 0,0 0-16,-18 0 31,35 0-31,-17 0 16,-18 0-1,18 0 16,17 0-31,0 0 16,-17 35 0,-18 1-1,18-19 1,-18 1 0,35-1 15,1 1-16,-1 0 1,-17 17 0,0 18-1,-1 0 1,1-36 0,17 19-1,1-19 1,-19 36-1,36-17 1,0-19 0,0 1-1,0 52 1,0-17 0,53-17-1,0 52 16,-17-53-15,34 36 0,-52-54-1,35 19 1,-18-19 0,18 1-1,-35-1 1,-1 1-1,54 0 1,-36-1 0,0-17-1,1 0 1,-1 0 0,-18 0-1,54-53 1,-36 36 15,-17-18-15,17 17-1,-17 0 1,17-52 0,0 17-1,1 0 1,-19 35-1,1-17 1,0 17 0,-18 1 15,0-1-15,0 0-1,0 1 1,17-1-1,-17 0 17,0-17-17,0 18 1,0-1 0,0 0-1,0-17 1,0 17 31,0 1-16,0-1 0,0-35-31,0 0 16,0 36-1,0-1-15,0-17 16,0-1 15,-17 36 16,17-17 0,0-1-31,-18 18 31</inkml:trace>
  <inkml:trace contextRef="#ctx0" brushRef="#br0" timeOffset="2569.5">16669 14640 0,'-36'-35'203,"-87"-106"-187,35 70 0,0 18-1,17 0 1,53 36-16,1 17 16,-19-18-1,1 18 1,18 0-1,-36 0 1,17 0 15,19 0-31,-19 0 16,19 0-16,-36 0 16,35 0-1,-17 0-15,0 18 31,-1 17-31,-69 106 32,16-17-17,19-36 1,35 0 0,-18-17-1,17-1-15,19-17 16,-1 0-1,0-18 1,18 18 15,0-35-15,0 0 0,18 34-1,88 37 16,-71-36-15,18-1 0,18-16-1,-18-19 1,52 1 0,-16-18-1,-19 0 1,1 0-1,-1 0 1,18 0 0,36-18-1,-53 1 1,-19-1 0,-16-35-1,17 36 1,-18-1 15,-17 0-15,17 1-1,-35-1 17,0 0-17,0 1 1,0-1-16,0 0 15,0 1 1,0-1 0,17 18-1,-17-35 1,0 0 0,0 17-1,0-17 1,0 17 15,0 0-15,0 1-1,18-36 1,-18 35 0,0 1-1,0-1 1,0-17 15,0 17-15,0 0 15,0 1-15,0-1 15,0 0-31,0 1 15,18 17 1,-18-18 0,0 1-1,0-19 1,0 19 0,0-19 15</inkml:trace>
  <inkml:trace contextRef="#ctx0" brushRef="#br0" timeOffset="5419.96">20514 14711 0,'-35'17'203,"-18"19"-187,-18 17-16,1 35 31,-18-35-16,52 35 1,1-53 0,17-17-16,1-18 15,-1 0 1,0 0 15,1 0-15,-19 0-1,19 0 1,-36 0 0,35 0-1,1 0 1,-1 0 46,18-18-46,0 1 15,0-1-15,0 0 0,0 1-1,0-1 16,0 0 48,18 18-79,-1 0 31,-17-17-31,36 17 15,-36-18 1,0 0 31,0 1-31,0-1-1,0 1 1,0-1-1,0 0 1,0 1 0,0-19-1,0 19 1,17 17 15,1 0 0,-1 0-15,1 17 0,-18 1-1,0 0 1,18-1 15,-1 1-15,-17 0-16,18-1 15,0 1 1,-18-1-16,17 1 16,-17 17-1,18-17 1,-18 17 0,35 1-1,-35-19 16,0 1-15,18 0-16,17-18 16,-35 35-1,18-35 32,-1 0 0,1 0-16,0 0-15,-1 0 31,19 0-47,-19 0 15,19 0 1,-19 0 0,1 0-1,-1 0 1,1 0 15,-18-18 47,0 1-46,0-1-17,0 0 1,0 1-1,0-1 1,0-17 0,0 17-1,0 0 1,0 1 0,0-1 15,-18 18 47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11-05T06:33:32.1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6685 14658 0,'0'-18'219,"-53"1"-203,18-1-16,17 18 15,-105-53 1,88 53 0,-36-18-1,36 18-15,-1 0 16,-16 0 0,16 0-1,-17 0 1,-17 0 15,-1 0-15,18 18-1,36-18 1,-36 0 0,0 0 15,35 0-16,1 18 1,-1-1 0,0 1-1,-17 0-15,0 17 16,-1 0 0,19 0-1,-1 1 1,-17-36 15,17 35-15,1-17-1,-1 17 1,0 0 0,1 0-1,-19 1 1,19-19-1,-1 1 1,0 35 0,18-35-1,0 17 1,0 18 0,0-36-1,0 19 1,0 52-1,71-35 17,-53-18-17,35 18 1,-18-35 0,53-1-1,-35 1 1,-18-18-1,18 0 1,-18 0 0,54 0-1,34 0 1,-70 0 0,53 0-1,-53-35 1,53-1-1,-18 1 1,-35 0 0,-36 35-1,19-35 17,-19-1-17,36 1-15,0-36 16,-18 1-1,-17 35 1,0 17 0,-18-17 15,17-1-15,-17-17-1,0 36 1,0-18-1,0-1 1,0 1 0,0 0-1,-17-18 1,-1 18 0,0 17-1,18-17 1,0 17 15,-17 18-15,-1 0-1,0 0 1,-17 0 0,35-18-1,0 1 16,-17 17-15,-1 0 0,0 0-1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11-05T06:34:03.9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6438 15699 0,'-35'-36'219,"0"1"-219,-36 17 15,18-35 1,18 36-16,-36-18 16,36 17-1,17 18 1,-17 0-1,-35 0 1,17-18 0,-18 18-1,53-17 1,-17 17 0,0 0 15,-36 0-16,36 0 1,17 0 0,-17 0 15,18 0-15,-1 17-1,0 1 1,-17 0-1,-18 17 1,0 18 0,18 0-1,0-18 1,-1 0 0,19-17-1,-1 35 16,0-18-15,1 18 0,17-35-1,0 35 1,0 17 0,0-35-16,17 54 15,1-37 1,17 19-1,-17 0 1,70-36 0,-35 18-1,18-36 17,-1-17-17,18 0 1,36 0-1,-71 0 1,0 0 0,-18 0-1,-17 0 1,-1 0 0,1 0-1,17 0 1,36-70-1,-1-18 1,-17 17 0,-18 18-1,1 18 1,-36 0 15,0-1-15,0 19-1,0-19 1,0 1 0,0 18-1,0-1 1,0 0 0,0-17-16,0-18 15,0 18 16,0 17-15,-18 18 62,18-17-62,0-1-16,0 0 31</inkml:trace>
  <inkml:trace contextRef="#ctx0" brushRef="#br0" timeOffset="2382.89">9842 15557 0,'-52'0'250,"-19"-35"-250,-35 0 16,-53-18 0,71 18-1,35 35-15,36-18 16,-1 18-1,0 0 17,1 0-17,-1 0-15,-52-18 16,34 18 0,-34 0-1,34 0 1,19 0-1,-1 0 1,-52 53 0,-1 36-1,-35-1 17,18-18-17,17 71 1,36-70-1,18-36 1,-1 1 0,18 34-1,0-17 1,35 0 0,53 35-1,-35-53 1,106 71-1,-71-53 17,0-18-17,18 18 1,-35-53 0,17 18-1,-17-18 1,-1 0-1,-17 0 1,0 0 0,18-35-1,-19-1 1,19 19 0,-18-36-1,-35 0 1,17 18-1,-18 17 1,19-53 0,-36 54-1,17-18 17,-17-1-17,0-17 1,0-17-1,0 17 1,0-18 0,0 1-1,0 17 1,-17 35 0,17 1-1,-18 17 1,18-18-1,0 0 1,-18 18 47,18-17-48,0-1 1,0 0 15,-17 18-15</inkml:trace>
  <inkml:trace contextRef="#ctx0" brushRef="#br0" timeOffset="4586.35">13335 15593 0,'-18'-18'172,"-123"-17"-156,71 0-1,17 35-15,0-18 16,-35 0 0,35 18-1,0 0-15,18 0 31,-36 0-15,18 0 0,-35 18-1,53 0 1,-1-18 0,1 35-1,17-18 1,-17 1-1,-18 35 1,18 18 0,-18-18-1,35-1 1,-17 37 0,-35-19-1,70-35 1,0-17-1,0 17 1,0-17 0,0 17-1,70 53 1,-17-17 0,106 0-1,-89-54 16,71 19-15,-35-19 0,53-17-1,-71 0 1,-17 0 0,-36 0-1,18 0 1,0 0-1,-35 0 1,17 0 0,18-35-1,-36 17 17,36-35-17,0-53 1,-18 54-1,-35 34 1,0-17 0,0-1-1,0-17 1,0-17 0,-17-1-1,-1 18 1,18 18-1,-17 0 17,17 17-17,0 1 1,-18 17 0,0 0 15,1 0 0,-1 0-15,0-18-1,-17 18 1</inkml:trace>
  <inkml:trace contextRef="#ctx0" brushRef="#br0" timeOffset="6931.88">16439 15557 0,'-17'0'188,"-71"-52"-188,35 52 15,0-18 1,35 18-16,-70-18 16,17 1-1,18 17 1,-35 0 0,18 0-1,34 0 1,1 0-1,-18 0 17,36 35-17,-19 0 17,19-17-32,-1 52 15,-35 19 1,35-19-1,1-35 1,-1 54 0,18-72-1,-17 19 1,17-19 0,0 18 15,0 1-16,0 34 1,52-17 0,37 18-1,-19 17 1,36-70 0,-53 17-1,106-17 16,-71 17-15,-35-35 0,17 0-1,-34 0 1,-19 0 0,36 0-1,-35 0 1,17-18-1,0 1 1,1-1 0,-19 0-1,19 1 1,-19-1 0,-17-35-1,36 18 16,-1-18-15,-35 0 0,0 18-1,0 17 1,0-70 0,0 70-1,0-35 1,-18 18-1,1 17 1,-1-35 0,0 53-1,1-17 1,17-1 15,0 1-15,-36 17-1,19-18 1,-1 18 0,18-18-1,-18 18 1,18-35 0,0 17 15</inkml:trace>
  <inkml:trace contextRef="#ctx0" brushRef="#br0" timeOffset="9222.71">20249 15699 0,'-17'70'203,"-54"54"-187,1-71-16,34-1 0,1 19 15,0-36-15,-36 1 31,1 34-15,-1-17 0,18-18-1,18 1 17,17-19-17,1-17 1,-1 0-1,-17-17 1,17-1 0,-17-17-1,35 17 1,-18-53 0,-17 54-1,35-1 1,0-17-1,0 0 1,18-1 0,17-17-1,-17-35 1,17 53 0,-18 0-1,19 35 63,-19 0-62,1 0 0,17 17-16,18 19 15,176 122 1,-176-105-1,18 18 1,-18-36 0,-35 0-1,-1-17 1,-17 0 0,0-1-1,18-17 1,-1 18-1,1 0 17,0-18-17,-1 0 1,1 0 15,0-18-15,-18 0-1,0-17 17,0 17-17,0 1 1,0-1 0,0 0-1,0-34 1,0 34-1,0 0 1,0 1 0,0-1-1,0 0 1,0 36 62,0 0-78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11-05T06:34:47.0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20073 16792 0,'-18'35'265,"-17"18"-249,-35 36-1,34-72-15,19 1 16,-19 17 0,36-17 15,-17-18-15,17 35-1,-18-35 1,-17 0-1,17 0-15,1 0 16,-1 0 0,0 0 15,1 0-15,-1 0-1,18-18 1,-18 18-1,18-17 1,-17-1 0,17 1-1,-18 17 1,18-36 0,0 1-16,0 17 31,0 1-16,0-1 17,0 0 61,18 18-14,-1 0-64,1 0 1,0 0-1,-1 0 32,1 18-31,0 0 0,-1-1-1,18 19 1,-17-36-1,17 17 1,-35 1 0,36-18-1,-1 35 17,-17-17-17,-18 17 1,17-35-1,1 0 79,-1 0-47,1 0-31,0 0-1,-18 18 1,17-18 31,-17-36 31,0 19-62,0-1-1,0 1 1,18 17-1,-18-18 1,0 0 15,18 18-15,-1 0 0,1 0-1,17 0 32</inkml:trace>
  <inkml:trace contextRef="#ctx0" brushRef="#br0" timeOffset="3404.39">6473 16545 0,'-52'0'218,"-1"-17"-202,-71-1 0,107 0-16,-72 18 15,72 0 1,-19 0 0,1 0-1,-18 0 1,0 0-1,0 0 1,0 0 0,36 0-1,-1 0 1,1 0 0,-19 0-1,1 0 1,-18 18-1,53 0 1,-70-18 0,70 17-1,-18 1 1,18 0 0,-35 34-1,17 19 1,-35-53-1,53 35 1,-18-18 0,1-18-1,17 19 1,-18 17 15,0-36-15,18 19-1,-17-19 1,17 1-16,-18 0 31,18 52-15,0-17 0,0 35-1,0-53 1,0 1-1,0 17 1,18 0 0,17-36-1,36 71 1,17-52 0,88 17-1,-70 0 16,-18-36-15,-17 1 0,-36-18-1,0 0 1,-17 0 15,0 0-15,-1 0-1,19-35 1,52-54 0,-18 36-16,1-70 15,-36 52 1,18 18 0,-53 36-1,35-36 1,1 0-1,-36 18 1,17 17 0,-17-35-1,36 18 17,-36 0-17,17-18 1,1 17-1,-1 19 1,-17-19 0,0 19-1,0-18 1,-35 17 15,18 0-31,-1-35 16,0 18 15,-17 17-15,17-34-1,1 34 1,-1 18 0,0 0 15,1 0-16,-1 0 1,1 0 31,-1 0-31</inkml:trace>
  <inkml:trace contextRef="#ctx0" brushRef="#br0" timeOffset="6052.11">9842 16528 0,'-35'0'219,"-18"0"-204,-35 0-15,0 0 16,-18 0-1,71 0 1,-18 0 0,35 0-16,-17 0 15,0 0 1,-18 17 0,0 1-1,0 0 1,-18-1-1,36 1 1,17-18 0,-17 17-1,18 1 17,-1-18-17,0 18 16,18-1-31,0 1 16,-17 17 0,-1 36-1,0-18 1,18-36 0,0 54-1,0-53 16,0 35-15,0-1 0,0 19-1,53 17 1,0-53 0,35 36-1,18-18 1,-53-18-1,53-35 1,-35 0 0,-1 0-1,-52 0 1,17 0 0,71 0-1,-53 0 1,0-17-1,-18-19 1,0 1 0,0-18-1,18-17 17,-35-1-17,0 53 1,-1-52-1,1 17 1,17-18 0,-17-17-1,0 35 1,-18 0 0,17 36-1,-17-1 1,0-35-1,0 35 17,0-17-17,0 0 17,-17 35-17,17-18 1,-53 18-1,53-17 1,-18 17 0,0 0-1,1 0 63,-1 0-62,0 0 78,1 0-63,-1 0 32</inkml:trace>
  <inkml:trace contextRef="#ctx0" brushRef="#br0" timeOffset="8528.09">13070 16616 0,'-17'0'156,"-36"-35"-140,0 35-16,0-18 16,-35 0-1,17 1-15,-17 17 16,18 0 0,34 0-1,-34 0 1,17 0-1,-18 17 1,18 19 0,36-19 15,-36-17-15,17 18-1,36-1 1,-35 19-1,0-19 1,35 36 0,0-17-1,-18-1 1,18 71 0,0-53-1,0 0 1,0-1 15,0-16-15,18 34-1,0-34 1,70 34 0,0-17-1,-18-18 1,1-17-1,0 0 1,-1-18 0,36 0-1,-35 0 1,-1 0 0,-35 0-1,1 0 1,52-18-1,-71 0 1,19 1 0,-19-19 15,19 1-15,-36 17-1,17 18 1,-17-35-1,0 18 1,0-36 0,0 0-1,0-35 1,0 35 0,0 17 15,0 1-16,0 0 1,0-1 0,0 19-1,0-18 1,0-1 0,0 19-1,-17-1 1,-1 0-1,0 1 17,1 17-17,17-18 1,0 0 31,0 1 15</inkml:trace>
  <inkml:trace contextRef="#ctx0" brushRef="#br0" timeOffset="11008.56">16616 16669 0,'-53'-18'204,"-88"-17"-189,88 17 1,-35 1-16,52 17 0,-34-18 15,17 18 1,18 0 15,-1 0-15,-34 0 0,-18 0-1,17 35 1,1 0-1,52-17 1,-17 0 0,-1-1-1,-17 36 1,18-53 0,17 53-1,1-18 1,-18 1-1,35 34 1,-18-52 0,18 70-1,0 0 1,70 71 15,1-88-15,17-1-1,-17-35 1,70 1 0,-35-19-1,-71 19 1,53-19 0,18-17-1,-53 0 1,53-35-1,-53 17 1,35-17 15,-70 0-15,-1 17-16,36-70 16,-35 70-1,-18 1 1,17-36-1,1 0 1,-18 35 15,0-52-15,0 34 0,0-16-1,0 16 1,0-17-1,0 18 1,0 0 0,-18 17-1,1-17 1,-19 0 0,36 17-1,0 0 16,-17 1-15,-1-1 0,18-17-1,-17 35 1,17-36 0,0 19-1</inkml:trace>
  <inkml:trace contextRef="#ctx0" brushRef="#br0" timeOffset="13816.2">20144 16686 0,'-36'0'187,"-87"-17"-187,-1-19 16,71 36 0,18 0-16,-18 0 15,0 0 16,18 18-31,17 0 16,-87 52-16,16 1 16,19 17-1,17 53 1,35-53 0,1-17 15,17-53-16,0 34 1,0-16 0,35 34-1,71-34 1,-36 16 15,71-34-31,-17 0 16,-18-1-1,-18-17 1,0 0 0,-35 0-1,35-17 17,-52-1-17,-1-17 1,35 0-1,-34-1 1,-19 19 15,-17-19-15,18-17 0,-18 1-1,0-1 1,0 17-1,0-17 1,0-17 0,-18 35-1,-17-1 1,35 1 0,-18 17-1,1 1 1,-1-1-1,-17 0 1,17 18 0,1 0-1,-1 0 17,-17 0-17,17 0 1,0 0-16,1 0 15,-1 0 17,0 0-17,1-17 17,17-1-32,0 1 125,0-1-110,0 0 1,0 1-1,0-19 17,0 19-17,0-1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304F8-6294-4A9B-B364-D0989BE8D0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ED12B-D9BD-46C2-A6A1-99ABCAD03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F3108-5CC0-44CE-8BD7-C232CA106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9B1A6-7E57-4753-AAE7-0391220C011B}" type="datetimeFigureOut">
              <a:rPr lang="en-IN" smtClean="0"/>
              <a:t>05-11-2020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C0711-18D3-443F-AC33-02A5A15C4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E16EA-8AA8-4AB7-BB2F-32ADFB790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4F172-F8C2-4F46-A695-1D789A4894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5412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637DA-4513-4FE4-AA6E-CB6639B66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72009F-5610-4EF9-BCEC-241598C1CC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B68F6-B7E6-4C22-B357-A7D7C761D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9B1A6-7E57-4753-AAE7-0391220C011B}" type="datetimeFigureOut">
              <a:rPr lang="en-IN" smtClean="0"/>
              <a:t>05-11-2020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975DC-F201-467A-B86D-66CE5F615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41515-F8CF-4D90-B6A2-F6D9440C5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4F172-F8C2-4F46-A695-1D789A4894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0384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97CE73-8711-450A-BE7B-BFBF2D11B6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3B977D-9DED-4403-96F1-CC281D6285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B9F46-1852-4C31-9A15-F543DD4D9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9B1A6-7E57-4753-AAE7-0391220C011B}" type="datetimeFigureOut">
              <a:rPr lang="en-IN" smtClean="0"/>
              <a:t>05-11-2020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E0E33-3666-43D9-AEE9-D9493122D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6ADDC-2E94-4ED6-80B0-58E7322C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4F172-F8C2-4F46-A695-1D789A4894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2913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51049-346F-4C62-B72C-3AC1B9D44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30C98-F083-49EE-961B-9C5C5BFA5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4E92A-0CF9-4269-A407-3E3FD490F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9B1A6-7E57-4753-AAE7-0391220C011B}" type="datetimeFigureOut">
              <a:rPr lang="en-IN" smtClean="0"/>
              <a:t>05-11-2020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38BAA-6B81-4F59-BE30-48577D185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B0F48-B304-4443-AFAB-AE6073AF1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4F172-F8C2-4F46-A695-1D789A4894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7434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2066E-A7D3-414E-BCFC-22C2F36CC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11AC6B-B707-426B-AE39-EA480BCA8B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18833C-B044-4DF0-AC52-54E4ACEE8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9B1A6-7E57-4753-AAE7-0391220C011B}" type="datetimeFigureOut">
              <a:rPr lang="en-IN" smtClean="0"/>
              <a:t>05-11-2020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BE4E8-66E3-4EC2-AF7B-2B1403CA7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A93E2-08EF-4681-90F5-3F4C081BB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4F172-F8C2-4F46-A695-1D789A4894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095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F6D3A-3327-4E71-8D8E-0D32AD601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857C4-75BA-43E7-9E1E-4C07BB8EC4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CC4F2A-B0B9-4195-BDE8-CA89CFCCE3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7EEFFB-C699-48BC-8FC1-5916CFF29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9B1A6-7E57-4753-AAE7-0391220C011B}" type="datetimeFigureOut">
              <a:rPr lang="en-IN" smtClean="0"/>
              <a:t>05-11-2020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B2A06-F281-4CC7-81E5-701E56DFE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0F097F-05A0-4FDB-BCE3-5EC047DD5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4F172-F8C2-4F46-A695-1D789A4894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5525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9C815-7D81-48C0-B02A-A6C658AAD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DE0399-2430-41CB-A8B1-26F67D92C5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12EDA8-FB69-4EF5-A797-E9CBBC72A2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5FE91-C935-411E-BCEF-7BCCDBFF74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B3C940-5A64-42E0-ABA5-5F36650511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6A5FD0-6490-4C36-9373-243CB3D6A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9B1A6-7E57-4753-AAE7-0391220C011B}" type="datetimeFigureOut">
              <a:rPr lang="en-IN" smtClean="0"/>
              <a:t>05-11-2020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07DA57-BD5A-45A7-9309-0F03E2EE1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804228-8D23-418B-AAA9-A73CF8ECA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4F172-F8C2-4F46-A695-1D789A4894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3052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52EC6-755F-47A5-AB29-2CC3A07DC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BB1312-F98D-4D0E-AF90-DBA06D644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9B1A6-7E57-4753-AAE7-0391220C011B}" type="datetimeFigureOut">
              <a:rPr lang="en-IN" smtClean="0"/>
              <a:t>05-11-2020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C79F70-48EB-4493-9280-1AFD695F6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DBC7F-BE8D-4D6B-AA71-0D1266098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4F172-F8C2-4F46-A695-1D789A4894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235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A84E71-6CEF-486B-8C63-923EA5528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9B1A6-7E57-4753-AAE7-0391220C011B}" type="datetimeFigureOut">
              <a:rPr lang="en-IN" smtClean="0"/>
              <a:t>05-11-2020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FB27CD-19A8-4719-BC44-E0018DC1B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D5070-B4AB-433F-8A0A-8EE0ABB62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4F172-F8C2-4F46-A695-1D789A4894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5364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3659B-1955-4EE6-8637-512E3CFCF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F9066-C93F-4C0F-ACD9-8ED190342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57AF0B-11D8-4AA0-A64E-843AC4191B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6CB229-0CF0-48CC-8C58-49A01996C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9B1A6-7E57-4753-AAE7-0391220C011B}" type="datetimeFigureOut">
              <a:rPr lang="en-IN" smtClean="0"/>
              <a:t>05-11-2020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57EE30-CCA8-4FA0-ABCA-A53B7F2A0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E447DB-67D2-4218-8390-319C29D53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4F172-F8C2-4F46-A695-1D789A4894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578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B5DB1-5F5F-4CA2-B5DC-7D6071909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3542A2-8866-45B9-A1D4-019265AE61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6F032C-39F5-40BF-9C22-779D925A2A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A28AF5-234A-4B95-8D2A-636D2E253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9B1A6-7E57-4753-AAE7-0391220C011B}" type="datetimeFigureOut">
              <a:rPr lang="en-IN" smtClean="0"/>
              <a:t>05-11-2020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AAA00-5010-4A05-9E17-A37B51E97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C29583-BA95-497B-A2AC-D656FACCB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4F172-F8C2-4F46-A695-1D789A4894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2870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595570-A25C-4B35-93D8-90585D1F3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AA6878-8EE4-45D6-B7C5-F67037F93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330E0-8294-42E0-BD27-AB9056C6DD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9B1A6-7E57-4753-AAE7-0391220C011B}" type="datetimeFigureOut">
              <a:rPr lang="en-IN" smtClean="0"/>
              <a:t>05-11-2020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76FE96-C8B0-46D8-8FD5-3BBCC45FB0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973AF-7A8F-49A3-922D-1674040D46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4F172-F8C2-4F46-A695-1D789A4894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7640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3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emf"/><Relationship Id="rId5" Type="http://schemas.openxmlformats.org/officeDocument/2006/relationships/customXml" Target="../ink/ink2.xml"/><Relationship Id="rId4" Type="http://schemas.openxmlformats.org/officeDocument/2006/relationships/image" Target="../media/image61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68.emf"/><Relationship Id="rId3" Type="http://schemas.openxmlformats.org/officeDocument/2006/relationships/image" Target="../media/image61.png"/><Relationship Id="rId7" Type="http://schemas.openxmlformats.org/officeDocument/2006/relationships/image" Target="../media/image66.emf"/><Relationship Id="rId12" Type="http://schemas.openxmlformats.org/officeDocument/2006/relationships/customXml" Target="../ink/ink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.xml"/><Relationship Id="rId11" Type="http://schemas.openxmlformats.org/officeDocument/2006/relationships/image" Target="../media/image67.emf"/><Relationship Id="rId5" Type="http://schemas.openxmlformats.org/officeDocument/2006/relationships/image" Target="../media/image65.emf"/><Relationship Id="rId15" Type="http://schemas.openxmlformats.org/officeDocument/2006/relationships/image" Target="../media/image69.emf"/><Relationship Id="rId10" Type="http://schemas.openxmlformats.org/officeDocument/2006/relationships/customXml" Target="../ink/ink7.xml"/><Relationship Id="rId4" Type="http://schemas.openxmlformats.org/officeDocument/2006/relationships/customXml" Target="../ink/ink4.xml"/><Relationship Id="rId9" Type="http://schemas.openxmlformats.org/officeDocument/2006/relationships/image" Target="../media/image64.emf"/><Relationship Id="rId14" Type="http://schemas.openxmlformats.org/officeDocument/2006/relationships/customXml" Target="../ink/ink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3" Type="http://schemas.openxmlformats.org/officeDocument/2006/relationships/customXml" Target="../ink/ink10.xml"/><Relationship Id="rId7" Type="http://schemas.openxmlformats.org/officeDocument/2006/relationships/customXml" Target="../ink/ink1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emf"/><Relationship Id="rId5" Type="http://schemas.openxmlformats.org/officeDocument/2006/relationships/customXml" Target="../ink/ink11.xml"/><Relationship Id="rId10" Type="http://schemas.openxmlformats.org/officeDocument/2006/relationships/image" Target="../media/image73.emf"/><Relationship Id="rId4" Type="http://schemas.openxmlformats.org/officeDocument/2006/relationships/image" Target="../media/image70.emf"/><Relationship Id="rId9" Type="http://schemas.openxmlformats.org/officeDocument/2006/relationships/customXml" Target="../ink/ink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gramiz.com/dsa/dijkstra-algorithm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3" Type="http://schemas.openxmlformats.org/officeDocument/2006/relationships/image" Target="../media/image79.png"/><Relationship Id="rId7" Type="http://schemas.openxmlformats.org/officeDocument/2006/relationships/customXml" Target="../ink/ink14.xm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image" Target="../media/image83.png"/><Relationship Id="rId7" Type="http://schemas.openxmlformats.org/officeDocument/2006/relationships/customXml" Target="../ink/ink1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emf"/><Relationship Id="rId3" Type="http://schemas.openxmlformats.org/officeDocument/2006/relationships/image" Target="../media/image92.png"/><Relationship Id="rId7" Type="http://schemas.openxmlformats.org/officeDocument/2006/relationships/customXml" Target="../ink/ink1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3" Type="http://schemas.openxmlformats.org/officeDocument/2006/relationships/image" Target="../media/image97.png"/><Relationship Id="rId7" Type="http://schemas.openxmlformats.org/officeDocument/2006/relationships/customXml" Target="../ink/ink1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emf"/><Relationship Id="rId4" Type="http://schemas.openxmlformats.org/officeDocument/2006/relationships/customXml" Target="../ink/ink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0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B7B5D23-9F4C-4D7F-98A1-D71291D8C004}"/>
              </a:ext>
            </a:extLst>
          </p:cNvPr>
          <p:cNvSpPr/>
          <p:nvPr/>
        </p:nvSpPr>
        <p:spPr>
          <a:xfrm>
            <a:off x="825623" y="504213"/>
            <a:ext cx="10431262" cy="5956916"/>
          </a:xfrm>
          <a:prstGeom prst="rect">
            <a:avLst/>
          </a:prstGeom>
          <a:solidFill>
            <a:srgbClr val="84AF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2C6FB5-4537-4FC8-B00B-40C85FEAEED3}"/>
              </a:ext>
            </a:extLst>
          </p:cNvPr>
          <p:cNvGrpSpPr/>
          <p:nvPr/>
        </p:nvGrpSpPr>
        <p:grpSpPr>
          <a:xfrm>
            <a:off x="935114" y="1813906"/>
            <a:ext cx="10235646" cy="3045092"/>
            <a:chOff x="5093208" y="1461970"/>
            <a:chExt cx="6808162" cy="304509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BFBA17-A9E6-4991-9836-7334E99B3E88}"/>
                </a:ext>
              </a:extLst>
            </p:cNvPr>
            <p:cNvSpPr txBox="1"/>
            <p:nvPr/>
          </p:nvSpPr>
          <p:spPr>
            <a:xfrm>
              <a:off x="5093208" y="1461970"/>
              <a:ext cx="66932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SCSA1304</a:t>
              </a:r>
            </a:p>
            <a:p>
              <a:pPr algn="ctr"/>
              <a:r>
                <a:rPr lang="en-IN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ADVANCED DATA STRUCTURES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5190551-5702-4F55-A9EB-C818200F0E95}"/>
                </a:ext>
              </a:extLst>
            </p:cNvPr>
            <p:cNvSpPr txBox="1"/>
            <p:nvPr/>
          </p:nvSpPr>
          <p:spPr>
            <a:xfrm>
              <a:off x="5098234" y="2500240"/>
              <a:ext cx="68031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B.E CSE 2019-2023</a:t>
              </a:r>
            </a:p>
            <a:p>
              <a:pPr algn="ctr"/>
              <a:r>
                <a:rPr lang="en-IN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III SEMESTER</a:t>
              </a:r>
            </a:p>
            <a:p>
              <a:endParaRPr lang="en-IN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2A3E2F-DB7B-40FA-8957-3E5352BD9B15}"/>
                </a:ext>
              </a:extLst>
            </p:cNvPr>
            <p:cNvSpPr txBox="1"/>
            <p:nvPr/>
          </p:nvSpPr>
          <p:spPr>
            <a:xfrm>
              <a:off x="5840644" y="3776283"/>
              <a:ext cx="537057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VIRTUAL CLASS ROOM</a:t>
              </a:r>
            </a:p>
            <a:p>
              <a:pPr algn="ctr"/>
              <a:endParaRPr lang="en-IN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621BB8-EF12-47A5-9030-72DD7F7B0053}"/>
                </a:ext>
              </a:extLst>
            </p:cNvPr>
            <p:cNvSpPr txBox="1"/>
            <p:nvPr/>
          </p:nvSpPr>
          <p:spPr>
            <a:xfrm>
              <a:off x="8439810" y="4168508"/>
              <a:ext cx="31114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B8F9B47-5C0C-409B-8366-FD9CD65BD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23" y="370238"/>
            <a:ext cx="10462186" cy="96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08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2BC5DB-C609-4B81-85A8-A2ECEA2C5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0101"/>
            <a:ext cx="875754" cy="7078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A0BA4F-DD30-48FB-B0AC-103EAD663145}"/>
              </a:ext>
            </a:extLst>
          </p:cNvPr>
          <p:cNvSpPr txBox="1"/>
          <p:nvPr/>
        </p:nvSpPr>
        <p:spPr>
          <a:xfrm>
            <a:off x="437877" y="655693"/>
            <a:ext cx="109728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Spanning Tree – Kruskal’s Method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8D72E6E-8540-4BA1-ABBD-41B5FCFDD366}"/>
              </a:ext>
            </a:extLst>
          </p:cNvPr>
          <p:cNvCxnSpPr>
            <a:stCxn id="7" idx="6"/>
            <a:endCxn id="9" idx="2"/>
          </p:cNvCxnSpPr>
          <p:nvPr/>
        </p:nvCxnSpPr>
        <p:spPr>
          <a:xfrm>
            <a:off x="3382392" y="1548245"/>
            <a:ext cx="818225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248D77A-49DA-49AA-BDD6-F6E1CFF9C8C5}"/>
              </a:ext>
            </a:extLst>
          </p:cNvPr>
          <p:cNvCxnSpPr>
            <a:stCxn id="9" idx="6"/>
            <a:endCxn id="13" idx="2"/>
          </p:cNvCxnSpPr>
          <p:nvPr/>
        </p:nvCxnSpPr>
        <p:spPr>
          <a:xfrm>
            <a:off x="4591234" y="1548245"/>
            <a:ext cx="748685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EF52E19-993A-48F1-B4CD-356F84C07E8D}"/>
              </a:ext>
            </a:extLst>
          </p:cNvPr>
          <p:cNvCxnSpPr>
            <a:stCxn id="13" idx="4"/>
            <a:endCxn id="11" idx="0"/>
          </p:cNvCxnSpPr>
          <p:nvPr/>
        </p:nvCxnSpPr>
        <p:spPr>
          <a:xfrm>
            <a:off x="5535228" y="1732911"/>
            <a:ext cx="0" cy="68654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22E325C-42BB-45F0-AB22-73E2071083CD}"/>
              </a:ext>
            </a:extLst>
          </p:cNvPr>
          <p:cNvCxnSpPr>
            <a:stCxn id="9" idx="4"/>
            <a:endCxn id="15" idx="0"/>
          </p:cNvCxnSpPr>
          <p:nvPr/>
        </p:nvCxnSpPr>
        <p:spPr>
          <a:xfrm>
            <a:off x="4395926" y="1732911"/>
            <a:ext cx="4439" cy="687119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3E5FEBB1-CC22-4FE5-86E2-9B60CA25FBDC}"/>
              </a:ext>
            </a:extLst>
          </p:cNvPr>
          <p:cNvGrpSpPr/>
          <p:nvPr/>
        </p:nvGrpSpPr>
        <p:grpSpPr>
          <a:xfrm>
            <a:off x="2784139" y="1210931"/>
            <a:ext cx="3141705" cy="1893676"/>
            <a:chOff x="2784139" y="1210931"/>
            <a:chExt cx="3141705" cy="189367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D8A5B6B-5301-4212-970E-ADB32C181B5A}"/>
                </a:ext>
              </a:extLst>
            </p:cNvPr>
            <p:cNvCxnSpPr>
              <a:stCxn id="7" idx="4"/>
              <a:endCxn id="17" idx="0"/>
            </p:cNvCxnSpPr>
            <p:nvPr/>
          </p:nvCxnSpPr>
          <p:spPr>
            <a:xfrm>
              <a:off x="3187084" y="1732911"/>
              <a:ext cx="16275" cy="68654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7D7D3407-837F-496D-9EA8-BF6A17D38633}"/>
                </a:ext>
              </a:extLst>
            </p:cNvPr>
            <p:cNvGrpSpPr/>
            <p:nvPr/>
          </p:nvGrpSpPr>
          <p:grpSpPr>
            <a:xfrm>
              <a:off x="2784139" y="1210931"/>
              <a:ext cx="3141705" cy="1893676"/>
              <a:chOff x="2784139" y="1210931"/>
              <a:chExt cx="3141705" cy="1893676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A5E209E-64BC-4774-B95E-E4AEE1B91703}"/>
                  </a:ext>
                </a:extLst>
              </p:cNvPr>
              <p:cNvSpPr/>
              <p:nvPr/>
            </p:nvSpPr>
            <p:spPr>
              <a:xfrm>
                <a:off x="2991775" y="1363579"/>
                <a:ext cx="390617" cy="36933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A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2A4251C-FDA2-4410-93A3-0379F8E44BA5}"/>
                  </a:ext>
                </a:extLst>
              </p:cNvPr>
              <p:cNvSpPr/>
              <p:nvPr/>
            </p:nvSpPr>
            <p:spPr>
              <a:xfrm>
                <a:off x="4200617" y="1363579"/>
                <a:ext cx="390617" cy="36933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D</a:t>
                </a: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EDDFEAB-325E-4466-9A47-565746F08E3A}"/>
                  </a:ext>
                </a:extLst>
              </p:cNvPr>
              <p:cNvSpPr/>
              <p:nvPr/>
            </p:nvSpPr>
            <p:spPr>
              <a:xfrm>
                <a:off x="5339919" y="2419459"/>
                <a:ext cx="390617" cy="36933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F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4E45628-0F28-49F4-BB86-FE2423F8E3F8}"/>
                  </a:ext>
                </a:extLst>
              </p:cNvPr>
              <p:cNvSpPr/>
              <p:nvPr/>
            </p:nvSpPr>
            <p:spPr>
              <a:xfrm>
                <a:off x="5339919" y="1363579"/>
                <a:ext cx="390617" cy="36933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E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DA41164-C503-4665-A435-2C4A61C337F8}"/>
                  </a:ext>
                </a:extLst>
              </p:cNvPr>
              <p:cNvSpPr/>
              <p:nvPr/>
            </p:nvSpPr>
            <p:spPr>
              <a:xfrm>
                <a:off x="4205056" y="2420030"/>
                <a:ext cx="390617" cy="36933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C</a:t>
                </a: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8A81EFB-6FC8-44FE-BF0A-8C2E3B6478A2}"/>
                  </a:ext>
                </a:extLst>
              </p:cNvPr>
              <p:cNvSpPr/>
              <p:nvPr/>
            </p:nvSpPr>
            <p:spPr>
              <a:xfrm>
                <a:off x="3008050" y="2419459"/>
                <a:ext cx="390617" cy="36933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B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7597CEC-455D-48E9-9491-59FD79EDDD54}"/>
                  </a:ext>
                </a:extLst>
              </p:cNvPr>
              <p:cNvCxnSpPr>
                <a:stCxn id="17" idx="6"/>
                <a:endCxn id="15" idx="2"/>
              </p:cNvCxnSpPr>
              <p:nvPr/>
            </p:nvCxnSpPr>
            <p:spPr>
              <a:xfrm>
                <a:off x="3398667" y="2604125"/>
                <a:ext cx="806389" cy="571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67E61945-DA9C-49C7-98CC-9B7F47DA3517}"/>
                  </a:ext>
                </a:extLst>
              </p:cNvPr>
              <p:cNvCxnSpPr>
                <a:stCxn id="15" idx="6"/>
                <a:endCxn id="11" idx="2"/>
              </p:cNvCxnSpPr>
              <p:nvPr/>
            </p:nvCxnSpPr>
            <p:spPr>
              <a:xfrm flipV="1">
                <a:off x="4595673" y="2604125"/>
                <a:ext cx="744246" cy="571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878A318-0E28-49AF-ADBF-04A560822CB6}"/>
                  </a:ext>
                </a:extLst>
              </p:cNvPr>
              <p:cNvCxnSpPr>
                <a:stCxn id="9" idx="3"/>
                <a:endCxn id="17" idx="7"/>
              </p:cNvCxnSpPr>
              <p:nvPr/>
            </p:nvCxnSpPr>
            <p:spPr>
              <a:xfrm flipH="1">
                <a:off x="3341462" y="1678824"/>
                <a:ext cx="916360" cy="794722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525D769-F843-4250-AD12-70758F6286AA}"/>
                  </a:ext>
                </a:extLst>
              </p:cNvPr>
              <p:cNvCxnSpPr>
                <a:stCxn id="13" idx="3"/>
                <a:endCxn id="15" idx="7"/>
              </p:cNvCxnSpPr>
              <p:nvPr/>
            </p:nvCxnSpPr>
            <p:spPr>
              <a:xfrm flipH="1">
                <a:off x="4538468" y="1678824"/>
                <a:ext cx="858656" cy="795293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6A8F16F-08B3-4C1E-BDB5-0D18610A4B9F}"/>
                  </a:ext>
                </a:extLst>
              </p:cNvPr>
              <p:cNvSpPr txBox="1"/>
              <p:nvPr/>
            </p:nvSpPr>
            <p:spPr>
              <a:xfrm>
                <a:off x="3561426" y="1232429"/>
                <a:ext cx="3906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ED82295-895F-4D56-BE92-75D5A5D75211}"/>
                  </a:ext>
                </a:extLst>
              </p:cNvPr>
              <p:cNvSpPr txBox="1"/>
              <p:nvPr/>
            </p:nvSpPr>
            <p:spPr>
              <a:xfrm>
                <a:off x="2784139" y="1851606"/>
                <a:ext cx="3906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3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DD48472-7964-46CE-BF34-4EA0F6400841}"/>
                  </a:ext>
                </a:extLst>
              </p:cNvPr>
              <p:cNvSpPr txBox="1"/>
              <p:nvPr/>
            </p:nvSpPr>
            <p:spPr>
              <a:xfrm>
                <a:off x="3536281" y="1755649"/>
                <a:ext cx="3906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3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4AA00F-9A66-4223-A0FF-09D8344371C0}"/>
                  </a:ext>
                </a:extLst>
              </p:cNvPr>
              <p:cNvSpPr txBox="1"/>
              <p:nvPr/>
            </p:nvSpPr>
            <p:spPr>
              <a:xfrm>
                <a:off x="3632936" y="2735275"/>
                <a:ext cx="3906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1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CD9739D-09FC-4689-94C2-A39D76B6A9A1}"/>
                  </a:ext>
                </a:extLst>
              </p:cNvPr>
              <p:cNvSpPr txBox="1"/>
              <p:nvPr/>
            </p:nvSpPr>
            <p:spPr>
              <a:xfrm>
                <a:off x="4132305" y="1863490"/>
                <a:ext cx="3906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1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57DD72A-67DC-429A-9AF0-5D004D8B3978}"/>
                  </a:ext>
                </a:extLst>
              </p:cNvPr>
              <p:cNvSpPr txBox="1"/>
              <p:nvPr/>
            </p:nvSpPr>
            <p:spPr>
              <a:xfrm>
                <a:off x="4699246" y="1210931"/>
                <a:ext cx="3906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6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CEC6392-65F8-431E-988F-FE6F14983A2C}"/>
                  </a:ext>
                </a:extLst>
              </p:cNvPr>
              <p:cNvSpPr txBox="1"/>
              <p:nvPr/>
            </p:nvSpPr>
            <p:spPr>
              <a:xfrm>
                <a:off x="4770267" y="1769654"/>
                <a:ext cx="3906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5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8947BE3-727A-4667-BF99-0A9E315622F8}"/>
                  </a:ext>
                </a:extLst>
              </p:cNvPr>
              <p:cNvSpPr txBox="1"/>
              <p:nvPr/>
            </p:nvSpPr>
            <p:spPr>
              <a:xfrm>
                <a:off x="4825004" y="2734704"/>
                <a:ext cx="3906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4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5EA2A93-29D6-4E62-B6EA-AE012924E41E}"/>
                  </a:ext>
                </a:extLst>
              </p:cNvPr>
              <p:cNvSpPr txBox="1"/>
              <p:nvPr/>
            </p:nvSpPr>
            <p:spPr>
              <a:xfrm>
                <a:off x="5535227" y="1851606"/>
                <a:ext cx="3906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2</a:t>
                </a:r>
              </a:p>
            </p:txBody>
          </p:sp>
        </p:grpSp>
      </p:grpSp>
      <p:graphicFrame>
        <p:nvGraphicFramePr>
          <p:cNvPr id="233" name="Table 233">
            <a:extLst>
              <a:ext uri="{FF2B5EF4-FFF2-40B4-BE49-F238E27FC236}">
                <a16:creationId xmlns:a16="http://schemas.microsoft.com/office/drawing/2014/main" id="{BF1B510E-4E2B-48C2-ABDC-259E233A9C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95017"/>
              </p:ext>
            </p:extLst>
          </p:nvPr>
        </p:nvGraphicFramePr>
        <p:xfrm>
          <a:off x="6656773" y="1547491"/>
          <a:ext cx="4624776" cy="37084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513864">
                  <a:extLst>
                    <a:ext uri="{9D8B030D-6E8A-4147-A177-3AD203B41FA5}">
                      <a16:colId xmlns:a16="http://schemas.microsoft.com/office/drawing/2014/main" val="3020216991"/>
                    </a:ext>
                  </a:extLst>
                </a:gridCol>
                <a:gridCol w="513864">
                  <a:extLst>
                    <a:ext uri="{9D8B030D-6E8A-4147-A177-3AD203B41FA5}">
                      <a16:colId xmlns:a16="http://schemas.microsoft.com/office/drawing/2014/main" val="3732248723"/>
                    </a:ext>
                  </a:extLst>
                </a:gridCol>
                <a:gridCol w="513864">
                  <a:extLst>
                    <a:ext uri="{9D8B030D-6E8A-4147-A177-3AD203B41FA5}">
                      <a16:colId xmlns:a16="http://schemas.microsoft.com/office/drawing/2014/main" val="3701829223"/>
                    </a:ext>
                  </a:extLst>
                </a:gridCol>
                <a:gridCol w="513864">
                  <a:extLst>
                    <a:ext uri="{9D8B030D-6E8A-4147-A177-3AD203B41FA5}">
                      <a16:colId xmlns:a16="http://schemas.microsoft.com/office/drawing/2014/main" val="2241090821"/>
                    </a:ext>
                  </a:extLst>
                </a:gridCol>
                <a:gridCol w="513864">
                  <a:extLst>
                    <a:ext uri="{9D8B030D-6E8A-4147-A177-3AD203B41FA5}">
                      <a16:colId xmlns:a16="http://schemas.microsoft.com/office/drawing/2014/main" val="2434070029"/>
                    </a:ext>
                  </a:extLst>
                </a:gridCol>
                <a:gridCol w="513864">
                  <a:extLst>
                    <a:ext uri="{9D8B030D-6E8A-4147-A177-3AD203B41FA5}">
                      <a16:colId xmlns:a16="http://schemas.microsoft.com/office/drawing/2014/main" val="65480652"/>
                    </a:ext>
                  </a:extLst>
                </a:gridCol>
                <a:gridCol w="513864">
                  <a:extLst>
                    <a:ext uri="{9D8B030D-6E8A-4147-A177-3AD203B41FA5}">
                      <a16:colId xmlns:a16="http://schemas.microsoft.com/office/drawing/2014/main" val="2337205230"/>
                    </a:ext>
                  </a:extLst>
                </a:gridCol>
                <a:gridCol w="513864">
                  <a:extLst>
                    <a:ext uri="{9D8B030D-6E8A-4147-A177-3AD203B41FA5}">
                      <a16:colId xmlns:a16="http://schemas.microsoft.com/office/drawing/2014/main" val="12853758"/>
                    </a:ext>
                  </a:extLst>
                </a:gridCol>
                <a:gridCol w="513864">
                  <a:extLst>
                    <a:ext uri="{9D8B030D-6E8A-4147-A177-3AD203B41FA5}">
                      <a16:colId xmlns:a16="http://schemas.microsoft.com/office/drawing/2014/main" val="38027119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971200"/>
                  </a:ext>
                </a:extLst>
              </a:tr>
            </a:tbl>
          </a:graphicData>
        </a:graphic>
      </p:graphicFrame>
      <p:sp>
        <p:nvSpPr>
          <p:cNvPr id="234" name="TextBox 233">
            <a:extLst>
              <a:ext uri="{FF2B5EF4-FFF2-40B4-BE49-F238E27FC236}">
                <a16:creationId xmlns:a16="http://schemas.microsoft.com/office/drawing/2014/main" id="{25955493-ED92-440C-A4B5-67517CD65645}"/>
              </a:ext>
            </a:extLst>
          </p:cNvPr>
          <p:cNvSpPr txBox="1"/>
          <p:nvPr/>
        </p:nvSpPr>
        <p:spPr>
          <a:xfrm>
            <a:off x="9787631" y="2208057"/>
            <a:ext cx="1455938" cy="2585323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AD – 1</a:t>
            </a:r>
          </a:p>
          <a:p>
            <a:r>
              <a:rPr lang="en-IN" dirty="0"/>
              <a:t>BC – 1</a:t>
            </a:r>
          </a:p>
          <a:p>
            <a:r>
              <a:rPr lang="en-IN" dirty="0"/>
              <a:t>CD – 1</a:t>
            </a:r>
          </a:p>
          <a:p>
            <a:r>
              <a:rPr lang="en-IN" dirty="0"/>
              <a:t>EF – 2</a:t>
            </a:r>
          </a:p>
          <a:p>
            <a:r>
              <a:rPr lang="en-IN" dirty="0"/>
              <a:t>BD – 3</a:t>
            </a:r>
          </a:p>
          <a:p>
            <a:r>
              <a:rPr lang="en-IN" dirty="0"/>
              <a:t>AB – 3</a:t>
            </a:r>
          </a:p>
          <a:p>
            <a:r>
              <a:rPr lang="en-IN" dirty="0"/>
              <a:t>CF – 4</a:t>
            </a:r>
          </a:p>
          <a:p>
            <a:r>
              <a:rPr lang="en-IN" dirty="0"/>
              <a:t>CE – 5</a:t>
            </a:r>
          </a:p>
          <a:p>
            <a:r>
              <a:rPr lang="en-IN" dirty="0"/>
              <a:t>DE - 6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3A52E061-45A9-4D35-902C-5A5F13A5308F}"/>
              </a:ext>
            </a:extLst>
          </p:cNvPr>
          <p:cNvSpPr txBox="1"/>
          <p:nvPr/>
        </p:nvSpPr>
        <p:spPr>
          <a:xfrm>
            <a:off x="6656773" y="2734704"/>
            <a:ext cx="2300796" cy="1200329"/>
          </a:xfrm>
          <a:prstGeom prst="rect">
            <a:avLst/>
          </a:prstGeom>
          <a:solidFill>
            <a:srgbClr val="FF9900"/>
          </a:solidFill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Disjoint set:</a:t>
            </a:r>
          </a:p>
          <a:p>
            <a:pPr marL="400050" indent="-400050">
              <a:buAutoNum type="romanLcParenR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set</a:t>
            </a:r>
          </a:p>
          <a:p>
            <a:pPr marL="400050" indent="-400050">
              <a:buAutoNum type="romanLcParenR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set</a:t>
            </a:r>
          </a:p>
          <a:p>
            <a:pPr marL="400050" indent="-400050">
              <a:buAutoNum type="romanLcParenR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Union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2595850F-D34B-4530-B0AD-013FC208B2D4}"/>
              </a:ext>
            </a:extLst>
          </p:cNvPr>
          <p:cNvSpPr txBox="1"/>
          <p:nvPr/>
        </p:nvSpPr>
        <p:spPr>
          <a:xfrm>
            <a:off x="1526958" y="5211191"/>
            <a:ext cx="4398885" cy="646331"/>
          </a:xfrm>
          <a:prstGeom prst="rect">
            <a:avLst/>
          </a:prstGeom>
          <a:solidFill>
            <a:srgbClr val="FFFF66"/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– 2: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{A,D}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E1E453A-77DC-4CCE-AAF2-962A819A52FE}"/>
              </a:ext>
            </a:extLst>
          </p:cNvPr>
          <p:cNvSpPr txBox="1"/>
          <p:nvPr/>
        </p:nvSpPr>
        <p:spPr>
          <a:xfrm>
            <a:off x="230819" y="1528930"/>
            <a:ext cx="2347913" cy="2031325"/>
          </a:xfrm>
          <a:prstGeom prst="rect">
            <a:avLst/>
          </a:prstGeom>
          <a:solidFill>
            <a:srgbClr val="FFFF66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Set - 1:</a:t>
            </a:r>
          </a:p>
          <a:p>
            <a:r>
              <a:rPr lang="en-IN" dirty="0"/>
              <a:t>{A}</a:t>
            </a:r>
          </a:p>
          <a:p>
            <a:r>
              <a:rPr lang="en-IN" dirty="0"/>
              <a:t>{B}</a:t>
            </a:r>
          </a:p>
          <a:p>
            <a:r>
              <a:rPr lang="en-IN" dirty="0"/>
              <a:t>{C}</a:t>
            </a:r>
          </a:p>
          <a:p>
            <a:r>
              <a:rPr lang="en-IN" dirty="0"/>
              <a:t>{D}</a:t>
            </a:r>
          </a:p>
          <a:p>
            <a:r>
              <a:rPr lang="en-IN" dirty="0"/>
              <a:t>{E}</a:t>
            </a:r>
          </a:p>
          <a:p>
            <a:r>
              <a:rPr lang="en-IN" dirty="0"/>
              <a:t>{F}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4C8071D-C18F-4A71-A8DE-ABFEFE66FCFE}"/>
              </a:ext>
            </a:extLst>
          </p:cNvPr>
          <p:cNvCxnSpPr/>
          <p:nvPr/>
        </p:nvCxnSpPr>
        <p:spPr>
          <a:xfrm flipH="1">
            <a:off x="6782540" y="1438183"/>
            <a:ext cx="275208" cy="6125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F349D40E-7FBE-4BD0-8C6A-A4EE6E58B30A}"/>
              </a:ext>
            </a:extLst>
          </p:cNvPr>
          <p:cNvSpPr/>
          <p:nvPr/>
        </p:nvSpPr>
        <p:spPr>
          <a:xfrm>
            <a:off x="10555550" y="2232822"/>
            <a:ext cx="221941" cy="240724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36F2C0-3DCF-4842-AE93-0CE3A3AC2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133" y="5141611"/>
            <a:ext cx="1402202" cy="41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77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5E7DD0-91E3-4D53-B303-569F31311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7857"/>
            <a:ext cx="875754" cy="707886"/>
          </a:xfrm>
          <a:prstGeom prst="rect">
            <a:avLst/>
          </a:prstGeom>
        </p:spPr>
      </p:pic>
      <p:graphicFrame>
        <p:nvGraphicFramePr>
          <p:cNvPr id="5" name="Table 233">
            <a:extLst>
              <a:ext uri="{FF2B5EF4-FFF2-40B4-BE49-F238E27FC236}">
                <a16:creationId xmlns:a16="http://schemas.microsoft.com/office/drawing/2014/main" id="{2815E8DC-C5AF-4B2C-A9F7-0F4FD7897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143590"/>
              </p:ext>
            </p:extLst>
          </p:nvPr>
        </p:nvGraphicFramePr>
        <p:xfrm>
          <a:off x="948431" y="3500718"/>
          <a:ext cx="4624776" cy="37084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513864">
                  <a:extLst>
                    <a:ext uri="{9D8B030D-6E8A-4147-A177-3AD203B41FA5}">
                      <a16:colId xmlns:a16="http://schemas.microsoft.com/office/drawing/2014/main" val="3020216991"/>
                    </a:ext>
                  </a:extLst>
                </a:gridCol>
                <a:gridCol w="513864">
                  <a:extLst>
                    <a:ext uri="{9D8B030D-6E8A-4147-A177-3AD203B41FA5}">
                      <a16:colId xmlns:a16="http://schemas.microsoft.com/office/drawing/2014/main" val="3732248723"/>
                    </a:ext>
                  </a:extLst>
                </a:gridCol>
                <a:gridCol w="513864">
                  <a:extLst>
                    <a:ext uri="{9D8B030D-6E8A-4147-A177-3AD203B41FA5}">
                      <a16:colId xmlns:a16="http://schemas.microsoft.com/office/drawing/2014/main" val="3701829223"/>
                    </a:ext>
                  </a:extLst>
                </a:gridCol>
                <a:gridCol w="513864">
                  <a:extLst>
                    <a:ext uri="{9D8B030D-6E8A-4147-A177-3AD203B41FA5}">
                      <a16:colId xmlns:a16="http://schemas.microsoft.com/office/drawing/2014/main" val="2241090821"/>
                    </a:ext>
                  </a:extLst>
                </a:gridCol>
                <a:gridCol w="513864">
                  <a:extLst>
                    <a:ext uri="{9D8B030D-6E8A-4147-A177-3AD203B41FA5}">
                      <a16:colId xmlns:a16="http://schemas.microsoft.com/office/drawing/2014/main" val="2434070029"/>
                    </a:ext>
                  </a:extLst>
                </a:gridCol>
                <a:gridCol w="513864">
                  <a:extLst>
                    <a:ext uri="{9D8B030D-6E8A-4147-A177-3AD203B41FA5}">
                      <a16:colId xmlns:a16="http://schemas.microsoft.com/office/drawing/2014/main" val="65480652"/>
                    </a:ext>
                  </a:extLst>
                </a:gridCol>
                <a:gridCol w="513864">
                  <a:extLst>
                    <a:ext uri="{9D8B030D-6E8A-4147-A177-3AD203B41FA5}">
                      <a16:colId xmlns:a16="http://schemas.microsoft.com/office/drawing/2014/main" val="2337205230"/>
                    </a:ext>
                  </a:extLst>
                </a:gridCol>
                <a:gridCol w="513864">
                  <a:extLst>
                    <a:ext uri="{9D8B030D-6E8A-4147-A177-3AD203B41FA5}">
                      <a16:colId xmlns:a16="http://schemas.microsoft.com/office/drawing/2014/main" val="12853758"/>
                    </a:ext>
                  </a:extLst>
                </a:gridCol>
                <a:gridCol w="513864">
                  <a:extLst>
                    <a:ext uri="{9D8B030D-6E8A-4147-A177-3AD203B41FA5}">
                      <a16:colId xmlns:a16="http://schemas.microsoft.com/office/drawing/2014/main" val="38027119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971200"/>
                  </a:ext>
                </a:extLst>
              </a:tr>
            </a:tbl>
          </a:graphicData>
        </a:graphic>
      </p:graphicFrame>
      <p:graphicFrame>
        <p:nvGraphicFramePr>
          <p:cNvPr id="7" name="Table 233">
            <a:extLst>
              <a:ext uri="{FF2B5EF4-FFF2-40B4-BE49-F238E27FC236}">
                <a16:creationId xmlns:a16="http://schemas.microsoft.com/office/drawing/2014/main" id="{92A16BD3-9E29-4947-B39E-5A5BCE9F1A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215747"/>
              </p:ext>
            </p:extLst>
          </p:nvPr>
        </p:nvGraphicFramePr>
        <p:xfrm>
          <a:off x="948431" y="545794"/>
          <a:ext cx="4624776" cy="37084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513864">
                  <a:extLst>
                    <a:ext uri="{9D8B030D-6E8A-4147-A177-3AD203B41FA5}">
                      <a16:colId xmlns:a16="http://schemas.microsoft.com/office/drawing/2014/main" val="3020216991"/>
                    </a:ext>
                  </a:extLst>
                </a:gridCol>
                <a:gridCol w="513864">
                  <a:extLst>
                    <a:ext uri="{9D8B030D-6E8A-4147-A177-3AD203B41FA5}">
                      <a16:colId xmlns:a16="http://schemas.microsoft.com/office/drawing/2014/main" val="3732248723"/>
                    </a:ext>
                  </a:extLst>
                </a:gridCol>
                <a:gridCol w="513864">
                  <a:extLst>
                    <a:ext uri="{9D8B030D-6E8A-4147-A177-3AD203B41FA5}">
                      <a16:colId xmlns:a16="http://schemas.microsoft.com/office/drawing/2014/main" val="3701829223"/>
                    </a:ext>
                  </a:extLst>
                </a:gridCol>
                <a:gridCol w="513864">
                  <a:extLst>
                    <a:ext uri="{9D8B030D-6E8A-4147-A177-3AD203B41FA5}">
                      <a16:colId xmlns:a16="http://schemas.microsoft.com/office/drawing/2014/main" val="2241090821"/>
                    </a:ext>
                  </a:extLst>
                </a:gridCol>
                <a:gridCol w="513864">
                  <a:extLst>
                    <a:ext uri="{9D8B030D-6E8A-4147-A177-3AD203B41FA5}">
                      <a16:colId xmlns:a16="http://schemas.microsoft.com/office/drawing/2014/main" val="2434070029"/>
                    </a:ext>
                  </a:extLst>
                </a:gridCol>
                <a:gridCol w="513864">
                  <a:extLst>
                    <a:ext uri="{9D8B030D-6E8A-4147-A177-3AD203B41FA5}">
                      <a16:colId xmlns:a16="http://schemas.microsoft.com/office/drawing/2014/main" val="65480652"/>
                    </a:ext>
                  </a:extLst>
                </a:gridCol>
                <a:gridCol w="513864">
                  <a:extLst>
                    <a:ext uri="{9D8B030D-6E8A-4147-A177-3AD203B41FA5}">
                      <a16:colId xmlns:a16="http://schemas.microsoft.com/office/drawing/2014/main" val="2337205230"/>
                    </a:ext>
                  </a:extLst>
                </a:gridCol>
                <a:gridCol w="513864">
                  <a:extLst>
                    <a:ext uri="{9D8B030D-6E8A-4147-A177-3AD203B41FA5}">
                      <a16:colId xmlns:a16="http://schemas.microsoft.com/office/drawing/2014/main" val="12853758"/>
                    </a:ext>
                  </a:extLst>
                </a:gridCol>
                <a:gridCol w="513864">
                  <a:extLst>
                    <a:ext uri="{9D8B030D-6E8A-4147-A177-3AD203B41FA5}">
                      <a16:colId xmlns:a16="http://schemas.microsoft.com/office/drawing/2014/main" val="38027119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97120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542FCF1-FD76-4E5B-865C-D8C64D30BEA9}"/>
              </a:ext>
            </a:extLst>
          </p:cNvPr>
          <p:cNvSpPr txBox="1"/>
          <p:nvPr/>
        </p:nvSpPr>
        <p:spPr>
          <a:xfrm>
            <a:off x="9895642" y="618954"/>
            <a:ext cx="1455938" cy="2585323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AD – 1</a:t>
            </a:r>
          </a:p>
          <a:p>
            <a:r>
              <a:rPr lang="en-IN" dirty="0"/>
              <a:t>BC – 1</a:t>
            </a:r>
          </a:p>
          <a:p>
            <a:r>
              <a:rPr lang="en-IN" dirty="0"/>
              <a:t>CD – 1</a:t>
            </a:r>
          </a:p>
          <a:p>
            <a:r>
              <a:rPr lang="en-IN" dirty="0"/>
              <a:t>EF – 2</a:t>
            </a:r>
          </a:p>
          <a:p>
            <a:r>
              <a:rPr lang="en-IN" dirty="0"/>
              <a:t>BD – 3</a:t>
            </a:r>
          </a:p>
          <a:p>
            <a:r>
              <a:rPr lang="en-IN" dirty="0"/>
              <a:t>AB – 3</a:t>
            </a:r>
          </a:p>
          <a:p>
            <a:r>
              <a:rPr lang="en-IN" dirty="0"/>
              <a:t>CF – 4</a:t>
            </a:r>
          </a:p>
          <a:p>
            <a:r>
              <a:rPr lang="en-IN" dirty="0"/>
              <a:t>CE – 5</a:t>
            </a:r>
          </a:p>
          <a:p>
            <a:r>
              <a:rPr lang="en-IN" dirty="0"/>
              <a:t>DE - 6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656971-F08E-40EA-82E4-55C3A5800171}"/>
              </a:ext>
            </a:extLst>
          </p:cNvPr>
          <p:cNvSpPr txBox="1"/>
          <p:nvPr/>
        </p:nvSpPr>
        <p:spPr>
          <a:xfrm>
            <a:off x="9895642" y="3653723"/>
            <a:ext cx="1455938" cy="2585323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AD – 1</a:t>
            </a:r>
          </a:p>
          <a:p>
            <a:r>
              <a:rPr lang="en-IN" dirty="0"/>
              <a:t>BC – 1</a:t>
            </a:r>
          </a:p>
          <a:p>
            <a:r>
              <a:rPr lang="en-IN" dirty="0"/>
              <a:t>CD – 1</a:t>
            </a:r>
          </a:p>
          <a:p>
            <a:r>
              <a:rPr lang="en-IN" dirty="0"/>
              <a:t>EF – 2</a:t>
            </a:r>
          </a:p>
          <a:p>
            <a:r>
              <a:rPr lang="en-IN" dirty="0"/>
              <a:t>BD – 3</a:t>
            </a:r>
          </a:p>
          <a:p>
            <a:r>
              <a:rPr lang="en-IN" dirty="0"/>
              <a:t>AB – 3</a:t>
            </a:r>
          </a:p>
          <a:p>
            <a:r>
              <a:rPr lang="en-IN" dirty="0"/>
              <a:t>CF – 4</a:t>
            </a:r>
          </a:p>
          <a:p>
            <a:r>
              <a:rPr lang="en-IN" dirty="0"/>
              <a:t>CE – 5</a:t>
            </a:r>
          </a:p>
          <a:p>
            <a:r>
              <a:rPr lang="en-IN" dirty="0"/>
              <a:t>DE - 6</a:t>
            </a:r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775694F5-8CB5-495B-B38B-E35780521C27}"/>
              </a:ext>
            </a:extLst>
          </p:cNvPr>
          <p:cNvSpPr/>
          <p:nvPr/>
        </p:nvSpPr>
        <p:spPr>
          <a:xfrm>
            <a:off x="10623611" y="675910"/>
            <a:ext cx="221941" cy="240724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6A2463DB-1D27-4CD5-94E0-47FA8BE87C4A}"/>
              </a:ext>
            </a:extLst>
          </p:cNvPr>
          <p:cNvSpPr/>
          <p:nvPr/>
        </p:nvSpPr>
        <p:spPr>
          <a:xfrm>
            <a:off x="10623610" y="973590"/>
            <a:ext cx="221941" cy="240724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6E8334B2-41E0-422F-BC75-9A4B785FF3AC}"/>
              </a:ext>
            </a:extLst>
          </p:cNvPr>
          <p:cNvSpPr/>
          <p:nvPr/>
        </p:nvSpPr>
        <p:spPr>
          <a:xfrm>
            <a:off x="10623609" y="3644492"/>
            <a:ext cx="221941" cy="240724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3A283B81-0D08-44C9-A476-8C1B8E7748C8}"/>
              </a:ext>
            </a:extLst>
          </p:cNvPr>
          <p:cNvSpPr/>
          <p:nvPr/>
        </p:nvSpPr>
        <p:spPr>
          <a:xfrm>
            <a:off x="10623608" y="3987012"/>
            <a:ext cx="221941" cy="240724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Star: 5 Points 22">
            <a:extLst>
              <a:ext uri="{FF2B5EF4-FFF2-40B4-BE49-F238E27FC236}">
                <a16:creationId xmlns:a16="http://schemas.microsoft.com/office/drawing/2014/main" id="{0975D5D8-783C-4A9F-B6E7-C03BBF137C2C}"/>
              </a:ext>
            </a:extLst>
          </p:cNvPr>
          <p:cNvSpPr/>
          <p:nvPr/>
        </p:nvSpPr>
        <p:spPr>
          <a:xfrm>
            <a:off x="10623608" y="4280591"/>
            <a:ext cx="221941" cy="240724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375599-AC42-4B26-B995-3587202EC5D4}"/>
              </a:ext>
            </a:extLst>
          </p:cNvPr>
          <p:cNvCxnSpPr/>
          <p:nvPr/>
        </p:nvCxnSpPr>
        <p:spPr>
          <a:xfrm flipH="1">
            <a:off x="948431" y="378230"/>
            <a:ext cx="409852" cy="715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2DB74F9-680E-41F3-B31F-D166C91ED827}"/>
              </a:ext>
            </a:extLst>
          </p:cNvPr>
          <p:cNvCxnSpPr/>
          <p:nvPr/>
        </p:nvCxnSpPr>
        <p:spPr>
          <a:xfrm flipH="1">
            <a:off x="1589103" y="381740"/>
            <a:ext cx="248575" cy="712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E63EA72-6F36-4A5F-84F1-759637F6CF59}"/>
              </a:ext>
            </a:extLst>
          </p:cNvPr>
          <p:cNvCxnSpPr/>
          <p:nvPr/>
        </p:nvCxnSpPr>
        <p:spPr>
          <a:xfrm flipH="1">
            <a:off x="948431" y="3204277"/>
            <a:ext cx="398017" cy="7827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EAF1E1B-15AD-43C5-8CB4-B3E4CF411719}"/>
              </a:ext>
            </a:extLst>
          </p:cNvPr>
          <p:cNvCxnSpPr/>
          <p:nvPr/>
        </p:nvCxnSpPr>
        <p:spPr>
          <a:xfrm flipH="1">
            <a:off x="1589103" y="3357282"/>
            <a:ext cx="248575" cy="6297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062E09A-4024-4413-80D3-094E7AECD018}"/>
              </a:ext>
            </a:extLst>
          </p:cNvPr>
          <p:cNvCxnSpPr/>
          <p:nvPr/>
        </p:nvCxnSpPr>
        <p:spPr>
          <a:xfrm flipH="1">
            <a:off x="2148396" y="3275860"/>
            <a:ext cx="159798" cy="831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7AC409C-CFDE-4483-ABCC-81924BE05D61}"/>
              </a:ext>
            </a:extLst>
          </p:cNvPr>
          <p:cNvSpPr txBox="1"/>
          <p:nvPr/>
        </p:nvSpPr>
        <p:spPr>
          <a:xfrm>
            <a:off x="692457" y="1256120"/>
            <a:ext cx="4398885" cy="923330"/>
          </a:xfrm>
          <a:prstGeom prst="rect">
            <a:avLst/>
          </a:prstGeom>
          <a:solidFill>
            <a:srgbClr val="FFFF66"/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– 2: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{A,D}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{B,C}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9DF2967-E887-4AEE-819A-E3E17FD34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342" y="2594624"/>
            <a:ext cx="1402202" cy="60965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350CD76-8ED6-4677-8127-8951D92FF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342" y="1572788"/>
            <a:ext cx="1402202" cy="41913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FA7D307-0115-4E71-BD80-FC53341AF9A3}"/>
              </a:ext>
            </a:extLst>
          </p:cNvPr>
          <p:cNvSpPr txBox="1"/>
          <p:nvPr/>
        </p:nvSpPr>
        <p:spPr>
          <a:xfrm>
            <a:off x="822665" y="4413902"/>
            <a:ext cx="4398885" cy="646331"/>
          </a:xfrm>
          <a:prstGeom prst="rect">
            <a:avLst/>
          </a:prstGeom>
          <a:solidFill>
            <a:srgbClr val="FFFF66"/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– 2: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{A,D}+{B,C} = {A,D,B,C}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433B10F-4940-4EF7-B81C-B7FF9878D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6902" y="4031614"/>
            <a:ext cx="1607959" cy="1668925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F32582B-4CD5-4904-BD6A-9D8D68F6BAAA}"/>
              </a:ext>
            </a:extLst>
          </p:cNvPr>
          <p:cNvCxnSpPr/>
          <p:nvPr/>
        </p:nvCxnSpPr>
        <p:spPr>
          <a:xfrm>
            <a:off x="7705817" y="4413902"/>
            <a:ext cx="0" cy="646331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5A1B6AF-D9C2-42EF-9222-B5A615FCEBE2}"/>
              </a:ext>
            </a:extLst>
          </p:cNvPr>
          <p:cNvSpPr txBox="1"/>
          <p:nvPr/>
        </p:nvSpPr>
        <p:spPr>
          <a:xfrm>
            <a:off x="7853544" y="4521315"/>
            <a:ext cx="33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49014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1E1262-98BF-4843-A065-505791E4D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0101"/>
            <a:ext cx="875754" cy="707886"/>
          </a:xfrm>
          <a:prstGeom prst="rect">
            <a:avLst/>
          </a:prstGeom>
        </p:spPr>
      </p:pic>
      <p:graphicFrame>
        <p:nvGraphicFramePr>
          <p:cNvPr id="5" name="Table 233">
            <a:extLst>
              <a:ext uri="{FF2B5EF4-FFF2-40B4-BE49-F238E27FC236}">
                <a16:creationId xmlns:a16="http://schemas.microsoft.com/office/drawing/2014/main" id="{CE7B9ACE-7B78-4F45-A011-C933351B6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711810"/>
              </p:ext>
            </p:extLst>
          </p:nvPr>
        </p:nvGraphicFramePr>
        <p:xfrm>
          <a:off x="796031" y="624214"/>
          <a:ext cx="4624776" cy="37084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513864">
                  <a:extLst>
                    <a:ext uri="{9D8B030D-6E8A-4147-A177-3AD203B41FA5}">
                      <a16:colId xmlns:a16="http://schemas.microsoft.com/office/drawing/2014/main" val="3020216991"/>
                    </a:ext>
                  </a:extLst>
                </a:gridCol>
                <a:gridCol w="513864">
                  <a:extLst>
                    <a:ext uri="{9D8B030D-6E8A-4147-A177-3AD203B41FA5}">
                      <a16:colId xmlns:a16="http://schemas.microsoft.com/office/drawing/2014/main" val="3732248723"/>
                    </a:ext>
                  </a:extLst>
                </a:gridCol>
                <a:gridCol w="513864">
                  <a:extLst>
                    <a:ext uri="{9D8B030D-6E8A-4147-A177-3AD203B41FA5}">
                      <a16:colId xmlns:a16="http://schemas.microsoft.com/office/drawing/2014/main" val="3701829223"/>
                    </a:ext>
                  </a:extLst>
                </a:gridCol>
                <a:gridCol w="513864">
                  <a:extLst>
                    <a:ext uri="{9D8B030D-6E8A-4147-A177-3AD203B41FA5}">
                      <a16:colId xmlns:a16="http://schemas.microsoft.com/office/drawing/2014/main" val="2241090821"/>
                    </a:ext>
                  </a:extLst>
                </a:gridCol>
                <a:gridCol w="513864">
                  <a:extLst>
                    <a:ext uri="{9D8B030D-6E8A-4147-A177-3AD203B41FA5}">
                      <a16:colId xmlns:a16="http://schemas.microsoft.com/office/drawing/2014/main" val="2434070029"/>
                    </a:ext>
                  </a:extLst>
                </a:gridCol>
                <a:gridCol w="513864">
                  <a:extLst>
                    <a:ext uri="{9D8B030D-6E8A-4147-A177-3AD203B41FA5}">
                      <a16:colId xmlns:a16="http://schemas.microsoft.com/office/drawing/2014/main" val="65480652"/>
                    </a:ext>
                  </a:extLst>
                </a:gridCol>
                <a:gridCol w="513864">
                  <a:extLst>
                    <a:ext uri="{9D8B030D-6E8A-4147-A177-3AD203B41FA5}">
                      <a16:colId xmlns:a16="http://schemas.microsoft.com/office/drawing/2014/main" val="2337205230"/>
                    </a:ext>
                  </a:extLst>
                </a:gridCol>
                <a:gridCol w="513864">
                  <a:extLst>
                    <a:ext uri="{9D8B030D-6E8A-4147-A177-3AD203B41FA5}">
                      <a16:colId xmlns:a16="http://schemas.microsoft.com/office/drawing/2014/main" val="12853758"/>
                    </a:ext>
                  </a:extLst>
                </a:gridCol>
                <a:gridCol w="513864">
                  <a:extLst>
                    <a:ext uri="{9D8B030D-6E8A-4147-A177-3AD203B41FA5}">
                      <a16:colId xmlns:a16="http://schemas.microsoft.com/office/drawing/2014/main" val="38027119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971200"/>
                  </a:ext>
                </a:extLst>
              </a:tr>
            </a:tbl>
          </a:graphicData>
        </a:graphic>
      </p:graphicFrame>
      <p:graphicFrame>
        <p:nvGraphicFramePr>
          <p:cNvPr id="7" name="Table 233">
            <a:extLst>
              <a:ext uri="{FF2B5EF4-FFF2-40B4-BE49-F238E27FC236}">
                <a16:creationId xmlns:a16="http://schemas.microsoft.com/office/drawing/2014/main" id="{8F20F7A4-3CF7-4ED6-8CAF-2A8F7D421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913122"/>
              </p:ext>
            </p:extLst>
          </p:nvPr>
        </p:nvGraphicFramePr>
        <p:xfrm>
          <a:off x="796031" y="3500718"/>
          <a:ext cx="4624776" cy="37084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513864">
                  <a:extLst>
                    <a:ext uri="{9D8B030D-6E8A-4147-A177-3AD203B41FA5}">
                      <a16:colId xmlns:a16="http://schemas.microsoft.com/office/drawing/2014/main" val="3020216991"/>
                    </a:ext>
                  </a:extLst>
                </a:gridCol>
                <a:gridCol w="513864">
                  <a:extLst>
                    <a:ext uri="{9D8B030D-6E8A-4147-A177-3AD203B41FA5}">
                      <a16:colId xmlns:a16="http://schemas.microsoft.com/office/drawing/2014/main" val="3732248723"/>
                    </a:ext>
                  </a:extLst>
                </a:gridCol>
                <a:gridCol w="513864">
                  <a:extLst>
                    <a:ext uri="{9D8B030D-6E8A-4147-A177-3AD203B41FA5}">
                      <a16:colId xmlns:a16="http://schemas.microsoft.com/office/drawing/2014/main" val="3701829223"/>
                    </a:ext>
                  </a:extLst>
                </a:gridCol>
                <a:gridCol w="513864">
                  <a:extLst>
                    <a:ext uri="{9D8B030D-6E8A-4147-A177-3AD203B41FA5}">
                      <a16:colId xmlns:a16="http://schemas.microsoft.com/office/drawing/2014/main" val="2241090821"/>
                    </a:ext>
                  </a:extLst>
                </a:gridCol>
                <a:gridCol w="513864">
                  <a:extLst>
                    <a:ext uri="{9D8B030D-6E8A-4147-A177-3AD203B41FA5}">
                      <a16:colId xmlns:a16="http://schemas.microsoft.com/office/drawing/2014/main" val="2434070029"/>
                    </a:ext>
                  </a:extLst>
                </a:gridCol>
                <a:gridCol w="513864">
                  <a:extLst>
                    <a:ext uri="{9D8B030D-6E8A-4147-A177-3AD203B41FA5}">
                      <a16:colId xmlns:a16="http://schemas.microsoft.com/office/drawing/2014/main" val="65480652"/>
                    </a:ext>
                  </a:extLst>
                </a:gridCol>
                <a:gridCol w="513864">
                  <a:extLst>
                    <a:ext uri="{9D8B030D-6E8A-4147-A177-3AD203B41FA5}">
                      <a16:colId xmlns:a16="http://schemas.microsoft.com/office/drawing/2014/main" val="2337205230"/>
                    </a:ext>
                  </a:extLst>
                </a:gridCol>
                <a:gridCol w="513864">
                  <a:extLst>
                    <a:ext uri="{9D8B030D-6E8A-4147-A177-3AD203B41FA5}">
                      <a16:colId xmlns:a16="http://schemas.microsoft.com/office/drawing/2014/main" val="12853758"/>
                    </a:ext>
                  </a:extLst>
                </a:gridCol>
                <a:gridCol w="513864">
                  <a:extLst>
                    <a:ext uri="{9D8B030D-6E8A-4147-A177-3AD203B41FA5}">
                      <a16:colId xmlns:a16="http://schemas.microsoft.com/office/drawing/2014/main" val="38027119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97120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FFE7302-2808-4D0C-A67F-8086BEEF0EAC}"/>
              </a:ext>
            </a:extLst>
          </p:cNvPr>
          <p:cNvSpPr txBox="1"/>
          <p:nvPr/>
        </p:nvSpPr>
        <p:spPr>
          <a:xfrm>
            <a:off x="9531657" y="624214"/>
            <a:ext cx="1455938" cy="2585323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AD – 1</a:t>
            </a:r>
          </a:p>
          <a:p>
            <a:r>
              <a:rPr lang="en-IN" dirty="0"/>
              <a:t>BC – 1</a:t>
            </a:r>
          </a:p>
          <a:p>
            <a:r>
              <a:rPr lang="en-IN" dirty="0"/>
              <a:t>CD – 1</a:t>
            </a:r>
          </a:p>
          <a:p>
            <a:r>
              <a:rPr lang="en-IN" dirty="0"/>
              <a:t>EF – 2</a:t>
            </a:r>
          </a:p>
          <a:p>
            <a:r>
              <a:rPr lang="en-IN" dirty="0"/>
              <a:t>BD – 3</a:t>
            </a:r>
          </a:p>
          <a:p>
            <a:r>
              <a:rPr lang="en-IN" dirty="0"/>
              <a:t>AB – 3</a:t>
            </a:r>
          </a:p>
          <a:p>
            <a:r>
              <a:rPr lang="en-IN" dirty="0"/>
              <a:t>CF – 4</a:t>
            </a:r>
          </a:p>
          <a:p>
            <a:r>
              <a:rPr lang="en-IN" dirty="0"/>
              <a:t>CE – 5</a:t>
            </a:r>
          </a:p>
          <a:p>
            <a:r>
              <a:rPr lang="en-IN" dirty="0"/>
              <a:t>DE - 6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320934-3264-438E-A248-A2983311D703}"/>
              </a:ext>
            </a:extLst>
          </p:cNvPr>
          <p:cNvCxnSpPr/>
          <p:nvPr/>
        </p:nvCxnSpPr>
        <p:spPr>
          <a:xfrm flipH="1">
            <a:off x="796031" y="408373"/>
            <a:ext cx="402454" cy="923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A223356-9214-414E-A2E9-A2403AA4DCC5}"/>
              </a:ext>
            </a:extLst>
          </p:cNvPr>
          <p:cNvCxnSpPr/>
          <p:nvPr/>
        </p:nvCxnSpPr>
        <p:spPr>
          <a:xfrm flipH="1">
            <a:off x="1204405" y="390617"/>
            <a:ext cx="535618" cy="976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D223205-A7FE-40E7-B21D-081D81BBACFC}"/>
              </a:ext>
            </a:extLst>
          </p:cNvPr>
          <p:cNvCxnSpPr/>
          <p:nvPr/>
        </p:nvCxnSpPr>
        <p:spPr>
          <a:xfrm flipH="1">
            <a:off x="1890944" y="408373"/>
            <a:ext cx="319596" cy="923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0588A2-C673-4CA0-9E9A-460E1372A1AB}"/>
              </a:ext>
            </a:extLst>
          </p:cNvPr>
          <p:cNvCxnSpPr/>
          <p:nvPr/>
        </p:nvCxnSpPr>
        <p:spPr>
          <a:xfrm flipH="1">
            <a:off x="2432482" y="408373"/>
            <a:ext cx="301840" cy="923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9F26966-ED71-44B0-8719-6945494B09AC}"/>
              </a:ext>
            </a:extLst>
          </p:cNvPr>
          <p:cNvCxnSpPr/>
          <p:nvPr/>
        </p:nvCxnSpPr>
        <p:spPr>
          <a:xfrm flipH="1">
            <a:off x="875754" y="3203597"/>
            <a:ext cx="402454" cy="923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DDD7FA8-452C-4BDB-AF5D-B6BFBA0532BE}"/>
              </a:ext>
            </a:extLst>
          </p:cNvPr>
          <p:cNvCxnSpPr/>
          <p:nvPr/>
        </p:nvCxnSpPr>
        <p:spPr>
          <a:xfrm flipH="1">
            <a:off x="1357931" y="3224499"/>
            <a:ext cx="402454" cy="923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40F0DD6-D858-4685-B877-8828C99BF83F}"/>
              </a:ext>
            </a:extLst>
          </p:cNvPr>
          <p:cNvCxnSpPr/>
          <p:nvPr/>
        </p:nvCxnSpPr>
        <p:spPr>
          <a:xfrm flipH="1">
            <a:off x="1876148" y="3224499"/>
            <a:ext cx="402454" cy="923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F89A280-3BAE-4166-8180-347EB2495D84}"/>
              </a:ext>
            </a:extLst>
          </p:cNvPr>
          <p:cNvCxnSpPr/>
          <p:nvPr/>
        </p:nvCxnSpPr>
        <p:spPr>
          <a:xfrm flipH="1">
            <a:off x="2422125" y="3224499"/>
            <a:ext cx="402454" cy="923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87F0538-16A7-4C82-8BAF-A8D01A0DC1A0}"/>
              </a:ext>
            </a:extLst>
          </p:cNvPr>
          <p:cNvCxnSpPr/>
          <p:nvPr/>
        </p:nvCxnSpPr>
        <p:spPr>
          <a:xfrm flipH="1">
            <a:off x="2931179" y="3203596"/>
            <a:ext cx="402454" cy="923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7DC3FA9C-785B-4A45-A98E-CEBCDA13DE6F}"/>
              </a:ext>
            </a:extLst>
          </p:cNvPr>
          <p:cNvSpPr/>
          <p:nvPr/>
        </p:nvSpPr>
        <p:spPr>
          <a:xfrm>
            <a:off x="10353018" y="638165"/>
            <a:ext cx="221941" cy="240724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Star: 5 Points 27">
            <a:extLst>
              <a:ext uri="{FF2B5EF4-FFF2-40B4-BE49-F238E27FC236}">
                <a16:creationId xmlns:a16="http://schemas.microsoft.com/office/drawing/2014/main" id="{5A038C85-B89D-494C-8DFF-75CCBBAF2768}"/>
              </a:ext>
            </a:extLst>
          </p:cNvPr>
          <p:cNvSpPr/>
          <p:nvPr/>
        </p:nvSpPr>
        <p:spPr>
          <a:xfrm>
            <a:off x="10306234" y="980710"/>
            <a:ext cx="221941" cy="240724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Star: 5 Points 29">
            <a:extLst>
              <a:ext uri="{FF2B5EF4-FFF2-40B4-BE49-F238E27FC236}">
                <a16:creationId xmlns:a16="http://schemas.microsoft.com/office/drawing/2014/main" id="{D0FFD702-F4B3-480C-8E96-24288DC68490}"/>
              </a:ext>
            </a:extLst>
          </p:cNvPr>
          <p:cNvSpPr/>
          <p:nvPr/>
        </p:nvSpPr>
        <p:spPr>
          <a:xfrm>
            <a:off x="10353018" y="1246799"/>
            <a:ext cx="221941" cy="240724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Star: 5 Points 43">
            <a:extLst>
              <a:ext uri="{FF2B5EF4-FFF2-40B4-BE49-F238E27FC236}">
                <a16:creationId xmlns:a16="http://schemas.microsoft.com/office/drawing/2014/main" id="{609FC5E4-913A-4186-9D4A-6A312147029E}"/>
              </a:ext>
            </a:extLst>
          </p:cNvPr>
          <p:cNvSpPr/>
          <p:nvPr/>
        </p:nvSpPr>
        <p:spPr>
          <a:xfrm>
            <a:off x="10347186" y="1523558"/>
            <a:ext cx="221941" cy="240724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325AECFF-9BAF-4DA0-B1B0-9D866269E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827" y="1300269"/>
            <a:ext cx="1607959" cy="166892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FBC7543-A3D4-4ABD-92E9-FE4C8C66F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834" y="1331650"/>
            <a:ext cx="472481" cy="137171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350D1C9B-3F10-4953-BD7C-03AC9FB7DCEA}"/>
              </a:ext>
            </a:extLst>
          </p:cNvPr>
          <p:cNvSpPr txBox="1"/>
          <p:nvPr/>
        </p:nvSpPr>
        <p:spPr>
          <a:xfrm>
            <a:off x="731736" y="1583002"/>
            <a:ext cx="3542043" cy="923330"/>
          </a:xfrm>
          <a:prstGeom prst="rect">
            <a:avLst/>
          </a:prstGeom>
          <a:solidFill>
            <a:srgbClr val="FFFF66"/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– 2: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{A,D,B,C}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{E} + {F} = {E,F}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5BAD5D46-F7F9-4361-91AD-7A05187D7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0601" y="3566032"/>
            <a:ext cx="1718630" cy="2772623"/>
          </a:xfrm>
          <a:prstGeom prst="rect">
            <a:avLst/>
          </a:prstGeom>
        </p:spPr>
      </p:pic>
      <p:sp>
        <p:nvSpPr>
          <p:cNvPr id="53" name="Star: 5 Points 52">
            <a:extLst>
              <a:ext uri="{FF2B5EF4-FFF2-40B4-BE49-F238E27FC236}">
                <a16:creationId xmlns:a16="http://schemas.microsoft.com/office/drawing/2014/main" id="{159E0494-3BBA-45B1-8FD6-9F076E2821A3}"/>
              </a:ext>
            </a:extLst>
          </p:cNvPr>
          <p:cNvSpPr/>
          <p:nvPr/>
        </p:nvSpPr>
        <p:spPr>
          <a:xfrm>
            <a:off x="10338309" y="4823616"/>
            <a:ext cx="288263" cy="210023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1ADD98D-80F1-46C9-BB28-28DE57996B66}"/>
              </a:ext>
            </a:extLst>
          </p:cNvPr>
          <p:cNvSpPr txBox="1"/>
          <p:nvPr/>
        </p:nvSpPr>
        <p:spPr>
          <a:xfrm>
            <a:off x="813255" y="4712501"/>
            <a:ext cx="3542043" cy="923330"/>
          </a:xfrm>
          <a:prstGeom prst="rect">
            <a:avLst/>
          </a:prstGeom>
          <a:solidFill>
            <a:srgbClr val="FFFF66"/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– 2: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{A,D,B,C}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{E,F}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2DD2A448-C18C-484F-B948-A9E99D6ED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514" y="4411176"/>
            <a:ext cx="1607959" cy="166892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DAEC58B-2642-4881-996F-6A3066365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983" y="4411176"/>
            <a:ext cx="472481" cy="1371719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F7A140A-0BB9-4DD5-AE6D-54B76BA821FA}"/>
              </a:ext>
            </a:extLst>
          </p:cNvPr>
          <p:cNvCxnSpPr/>
          <p:nvPr/>
        </p:nvCxnSpPr>
        <p:spPr>
          <a:xfrm>
            <a:off x="5885895" y="1764282"/>
            <a:ext cx="0" cy="56166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51A72B2-C97B-4F47-B351-7AEFE0B8CFF1}"/>
              </a:ext>
            </a:extLst>
          </p:cNvPr>
          <p:cNvCxnSpPr/>
          <p:nvPr/>
        </p:nvCxnSpPr>
        <p:spPr>
          <a:xfrm>
            <a:off x="6096000" y="4823616"/>
            <a:ext cx="0" cy="636151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0710D224-43D5-4379-A380-3BBBCA26A542}"/>
              </a:ext>
            </a:extLst>
          </p:cNvPr>
          <p:cNvSpPr txBox="1"/>
          <p:nvPr/>
        </p:nvSpPr>
        <p:spPr>
          <a:xfrm>
            <a:off x="6173300" y="4912369"/>
            <a:ext cx="33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3585EF5-9955-4D3F-9590-D9E11F63F358}"/>
              </a:ext>
            </a:extLst>
          </p:cNvPr>
          <p:cNvSpPr txBox="1"/>
          <p:nvPr/>
        </p:nvSpPr>
        <p:spPr>
          <a:xfrm>
            <a:off x="5885895" y="1832843"/>
            <a:ext cx="33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14038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833E05-2EB6-44C4-AE07-433924EBA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0101"/>
            <a:ext cx="875754" cy="707886"/>
          </a:xfrm>
          <a:prstGeom prst="rect">
            <a:avLst/>
          </a:prstGeom>
        </p:spPr>
      </p:pic>
      <p:graphicFrame>
        <p:nvGraphicFramePr>
          <p:cNvPr id="5" name="Table 233">
            <a:extLst>
              <a:ext uri="{FF2B5EF4-FFF2-40B4-BE49-F238E27FC236}">
                <a16:creationId xmlns:a16="http://schemas.microsoft.com/office/drawing/2014/main" id="{1953E2C5-0B5B-4E8B-8056-F4B4D7381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129611"/>
              </p:ext>
            </p:extLst>
          </p:nvPr>
        </p:nvGraphicFramePr>
        <p:xfrm>
          <a:off x="966187" y="721868"/>
          <a:ext cx="4624776" cy="37084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513864">
                  <a:extLst>
                    <a:ext uri="{9D8B030D-6E8A-4147-A177-3AD203B41FA5}">
                      <a16:colId xmlns:a16="http://schemas.microsoft.com/office/drawing/2014/main" val="3020216991"/>
                    </a:ext>
                  </a:extLst>
                </a:gridCol>
                <a:gridCol w="513864">
                  <a:extLst>
                    <a:ext uri="{9D8B030D-6E8A-4147-A177-3AD203B41FA5}">
                      <a16:colId xmlns:a16="http://schemas.microsoft.com/office/drawing/2014/main" val="3732248723"/>
                    </a:ext>
                  </a:extLst>
                </a:gridCol>
                <a:gridCol w="513864">
                  <a:extLst>
                    <a:ext uri="{9D8B030D-6E8A-4147-A177-3AD203B41FA5}">
                      <a16:colId xmlns:a16="http://schemas.microsoft.com/office/drawing/2014/main" val="3701829223"/>
                    </a:ext>
                  </a:extLst>
                </a:gridCol>
                <a:gridCol w="513864">
                  <a:extLst>
                    <a:ext uri="{9D8B030D-6E8A-4147-A177-3AD203B41FA5}">
                      <a16:colId xmlns:a16="http://schemas.microsoft.com/office/drawing/2014/main" val="2241090821"/>
                    </a:ext>
                  </a:extLst>
                </a:gridCol>
                <a:gridCol w="513864">
                  <a:extLst>
                    <a:ext uri="{9D8B030D-6E8A-4147-A177-3AD203B41FA5}">
                      <a16:colId xmlns:a16="http://schemas.microsoft.com/office/drawing/2014/main" val="2434070029"/>
                    </a:ext>
                  </a:extLst>
                </a:gridCol>
                <a:gridCol w="513864">
                  <a:extLst>
                    <a:ext uri="{9D8B030D-6E8A-4147-A177-3AD203B41FA5}">
                      <a16:colId xmlns:a16="http://schemas.microsoft.com/office/drawing/2014/main" val="65480652"/>
                    </a:ext>
                  </a:extLst>
                </a:gridCol>
                <a:gridCol w="513864">
                  <a:extLst>
                    <a:ext uri="{9D8B030D-6E8A-4147-A177-3AD203B41FA5}">
                      <a16:colId xmlns:a16="http://schemas.microsoft.com/office/drawing/2014/main" val="2337205230"/>
                    </a:ext>
                  </a:extLst>
                </a:gridCol>
                <a:gridCol w="513864">
                  <a:extLst>
                    <a:ext uri="{9D8B030D-6E8A-4147-A177-3AD203B41FA5}">
                      <a16:colId xmlns:a16="http://schemas.microsoft.com/office/drawing/2014/main" val="12853758"/>
                    </a:ext>
                  </a:extLst>
                </a:gridCol>
                <a:gridCol w="513864">
                  <a:extLst>
                    <a:ext uri="{9D8B030D-6E8A-4147-A177-3AD203B41FA5}">
                      <a16:colId xmlns:a16="http://schemas.microsoft.com/office/drawing/2014/main" val="38027119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971200"/>
                  </a:ext>
                </a:extLst>
              </a:tr>
            </a:tbl>
          </a:graphicData>
        </a:graphic>
      </p:graphicFrame>
      <p:graphicFrame>
        <p:nvGraphicFramePr>
          <p:cNvPr id="7" name="Table 233">
            <a:extLst>
              <a:ext uri="{FF2B5EF4-FFF2-40B4-BE49-F238E27FC236}">
                <a16:creationId xmlns:a16="http://schemas.microsoft.com/office/drawing/2014/main" id="{E4725A22-70EC-4AC2-9256-A9CC946753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610976"/>
              </p:ext>
            </p:extLst>
          </p:nvPr>
        </p:nvGraphicFramePr>
        <p:xfrm>
          <a:off x="966187" y="3945941"/>
          <a:ext cx="4624776" cy="37084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513864">
                  <a:extLst>
                    <a:ext uri="{9D8B030D-6E8A-4147-A177-3AD203B41FA5}">
                      <a16:colId xmlns:a16="http://schemas.microsoft.com/office/drawing/2014/main" val="3020216991"/>
                    </a:ext>
                  </a:extLst>
                </a:gridCol>
                <a:gridCol w="513864">
                  <a:extLst>
                    <a:ext uri="{9D8B030D-6E8A-4147-A177-3AD203B41FA5}">
                      <a16:colId xmlns:a16="http://schemas.microsoft.com/office/drawing/2014/main" val="3732248723"/>
                    </a:ext>
                  </a:extLst>
                </a:gridCol>
                <a:gridCol w="513864">
                  <a:extLst>
                    <a:ext uri="{9D8B030D-6E8A-4147-A177-3AD203B41FA5}">
                      <a16:colId xmlns:a16="http://schemas.microsoft.com/office/drawing/2014/main" val="3701829223"/>
                    </a:ext>
                  </a:extLst>
                </a:gridCol>
                <a:gridCol w="513864">
                  <a:extLst>
                    <a:ext uri="{9D8B030D-6E8A-4147-A177-3AD203B41FA5}">
                      <a16:colId xmlns:a16="http://schemas.microsoft.com/office/drawing/2014/main" val="2241090821"/>
                    </a:ext>
                  </a:extLst>
                </a:gridCol>
                <a:gridCol w="513864">
                  <a:extLst>
                    <a:ext uri="{9D8B030D-6E8A-4147-A177-3AD203B41FA5}">
                      <a16:colId xmlns:a16="http://schemas.microsoft.com/office/drawing/2014/main" val="2434070029"/>
                    </a:ext>
                  </a:extLst>
                </a:gridCol>
                <a:gridCol w="513864">
                  <a:extLst>
                    <a:ext uri="{9D8B030D-6E8A-4147-A177-3AD203B41FA5}">
                      <a16:colId xmlns:a16="http://schemas.microsoft.com/office/drawing/2014/main" val="65480652"/>
                    </a:ext>
                  </a:extLst>
                </a:gridCol>
                <a:gridCol w="513864">
                  <a:extLst>
                    <a:ext uri="{9D8B030D-6E8A-4147-A177-3AD203B41FA5}">
                      <a16:colId xmlns:a16="http://schemas.microsoft.com/office/drawing/2014/main" val="2337205230"/>
                    </a:ext>
                  </a:extLst>
                </a:gridCol>
                <a:gridCol w="513864">
                  <a:extLst>
                    <a:ext uri="{9D8B030D-6E8A-4147-A177-3AD203B41FA5}">
                      <a16:colId xmlns:a16="http://schemas.microsoft.com/office/drawing/2014/main" val="12853758"/>
                    </a:ext>
                  </a:extLst>
                </a:gridCol>
                <a:gridCol w="513864">
                  <a:extLst>
                    <a:ext uri="{9D8B030D-6E8A-4147-A177-3AD203B41FA5}">
                      <a16:colId xmlns:a16="http://schemas.microsoft.com/office/drawing/2014/main" val="38027119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971200"/>
                  </a:ext>
                </a:extLst>
              </a:tr>
            </a:tbl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1CE540-81EE-40FB-9906-03A9DC3F2173}"/>
              </a:ext>
            </a:extLst>
          </p:cNvPr>
          <p:cNvCxnSpPr/>
          <p:nvPr/>
        </p:nvCxnSpPr>
        <p:spPr>
          <a:xfrm flipH="1">
            <a:off x="966187" y="541538"/>
            <a:ext cx="392096" cy="807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8252EB3-1C68-436F-B9D9-FE41DD04B4EF}"/>
              </a:ext>
            </a:extLst>
          </p:cNvPr>
          <p:cNvCxnSpPr/>
          <p:nvPr/>
        </p:nvCxnSpPr>
        <p:spPr>
          <a:xfrm flipH="1">
            <a:off x="1509204" y="559293"/>
            <a:ext cx="346229" cy="807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184F375-535D-4EA7-A3A3-9FD9CA94ED67}"/>
              </a:ext>
            </a:extLst>
          </p:cNvPr>
          <p:cNvCxnSpPr/>
          <p:nvPr/>
        </p:nvCxnSpPr>
        <p:spPr>
          <a:xfrm flipH="1">
            <a:off x="2024109" y="541538"/>
            <a:ext cx="284085" cy="887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FC17811-B6F2-4FBD-BC67-8B948539FA45}"/>
              </a:ext>
            </a:extLst>
          </p:cNvPr>
          <p:cNvCxnSpPr/>
          <p:nvPr/>
        </p:nvCxnSpPr>
        <p:spPr>
          <a:xfrm flipH="1">
            <a:off x="2556769" y="541538"/>
            <a:ext cx="319596" cy="807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499F34-7F73-4C9C-BCC0-DB0235CFA810}"/>
              </a:ext>
            </a:extLst>
          </p:cNvPr>
          <p:cNvCxnSpPr/>
          <p:nvPr/>
        </p:nvCxnSpPr>
        <p:spPr>
          <a:xfrm flipH="1">
            <a:off x="3107184" y="541538"/>
            <a:ext cx="229835" cy="727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C6A926-F095-4DC3-85E9-48D6E51A8B3C}"/>
              </a:ext>
            </a:extLst>
          </p:cNvPr>
          <p:cNvCxnSpPr/>
          <p:nvPr/>
        </p:nvCxnSpPr>
        <p:spPr>
          <a:xfrm flipH="1">
            <a:off x="3577701" y="541538"/>
            <a:ext cx="275208" cy="727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AF4888A-64FF-4629-B430-D37987D0D5DB}"/>
              </a:ext>
            </a:extLst>
          </p:cNvPr>
          <p:cNvCxnSpPr/>
          <p:nvPr/>
        </p:nvCxnSpPr>
        <p:spPr>
          <a:xfrm flipH="1">
            <a:off x="1041648" y="3595456"/>
            <a:ext cx="327482" cy="9410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1DF1405-AB6D-4CED-A350-2A66B8C17216}"/>
              </a:ext>
            </a:extLst>
          </p:cNvPr>
          <p:cNvCxnSpPr/>
          <p:nvPr/>
        </p:nvCxnSpPr>
        <p:spPr>
          <a:xfrm flipH="1">
            <a:off x="1571348" y="3684233"/>
            <a:ext cx="284085" cy="807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AF7C28B-2B37-4B21-9C2A-142B8BD61F58}"/>
              </a:ext>
            </a:extLst>
          </p:cNvPr>
          <p:cNvCxnSpPr/>
          <p:nvPr/>
        </p:nvCxnSpPr>
        <p:spPr>
          <a:xfrm flipH="1">
            <a:off x="2024109" y="3710866"/>
            <a:ext cx="284085" cy="825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DFE828D-DAF0-4DC2-A976-ED2F9BB0FF20}"/>
              </a:ext>
            </a:extLst>
          </p:cNvPr>
          <p:cNvCxnSpPr/>
          <p:nvPr/>
        </p:nvCxnSpPr>
        <p:spPr>
          <a:xfrm flipH="1">
            <a:off x="2556769" y="3684233"/>
            <a:ext cx="319596" cy="807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7423109-AC33-489C-A2B7-F06684C03C12}"/>
              </a:ext>
            </a:extLst>
          </p:cNvPr>
          <p:cNvCxnSpPr/>
          <p:nvPr/>
        </p:nvCxnSpPr>
        <p:spPr>
          <a:xfrm flipH="1">
            <a:off x="3107184" y="3710866"/>
            <a:ext cx="229835" cy="896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47EE7F3-762C-420F-B765-6B00EDA34FEA}"/>
              </a:ext>
            </a:extLst>
          </p:cNvPr>
          <p:cNvCxnSpPr/>
          <p:nvPr/>
        </p:nvCxnSpPr>
        <p:spPr>
          <a:xfrm flipH="1">
            <a:off x="3550575" y="3684233"/>
            <a:ext cx="302334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8B0BBDB-C50C-45BE-8C8F-A0A95E979DDC}"/>
              </a:ext>
            </a:extLst>
          </p:cNvPr>
          <p:cNvCxnSpPr/>
          <p:nvPr/>
        </p:nvCxnSpPr>
        <p:spPr>
          <a:xfrm flipH="1">
            <a:off x="4136009" y="3710866"/>
            <a:ext cx="298382" cy="7812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1CD49503-D613-4B51-898A-B333CDB1A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2897" y="559292"/>
            <a:ext cx="1562235" cy="286970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047EAA7-7AD8-439D-AEA4-83449A0FA187}"/>
              </a:ext>
            </a:extLst>
          </p:cNvPr>
          <p:cNvSpPr txBox="1"/>
          <p:nvPr/>
        </p:nvSpPr>
        <p:spPr>
          <a:xfrm>
            <a:off x="1041648" y="1713338"/>
            <a:ext cx="3542043" cy="923330"/>
          </a:xfrm>
          <a:prstGeom prst="rect">
            <a:avLst/>
          </a:prstGeom>
          <a:solidFill>
            <a:srgbClr val="FFFF66"/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– 2: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{A,D,B,C}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{E,F}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E49231F-D47A-4347-BB70-7D54BE358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9764" y="1632100"/>
            <a:ext cx="2415749" cy="1539373"/>
          </a:xfrm>
          <a:prstGeom prst="rect">
            <a:avLst/>
          </a:prstGeom>
        </p:spPr>
      </p:pic>
      <p:sp>
        <p:nvSpPr>
          <p:cNvPr id="46" name="Star: 5 Points 45">
            <a:extLst>
              <a:ext uri="{FF2B5EF4-FFF2-40B4-BE49-F238E27FC236}">
                <a16:creationId xmlns:a16="http://schemas.microsoft.com/office/drawing/2014/main" id="{FFE00FF9-F645-4DA3-AF08-C3AAFDB99602}"/>
              </a:ext>
            </a:extLst>
          </p:cNvPr>
          <p:cNvSpPr/>
          <p:nvPr/>
        </p:nvSpPr>
        <p:spPr>
          <a:xfrm>
            <a:off x="10413507" y="2123874"/>
            <a:ext cx="204186" cy="175443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582BE5-80A7-4AA6-B520-23B89F7E1A79}"/>
              </a:ext>
            </a:extLst>
          </p:cNvPr>
          <p:cNvSpPr txBox="1"/>
          <p:nvPr/>
        </p:nvSpPr>
        <p:spPr>
          <a:xfrm>
            <a:off x="1162235" y="5028236"/>
            <a:ext cx="3862526" cy="646331"/>
          </a:xfrm>
          <a:prstGeom prst="rect">
            <a:avLst/>
          </a:prstGeom>
          <a:solidFill>
            <a:srgbClr val="FFFF66"/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– 2: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{A,D,B,C} + {E,F} = {A,D,B,C,E,F}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C09816E6-4D5D-4540-88B7-682F46C9E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129" y="4596759"/>
            <a:ext cx="2415749" cy="153937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8DE1E19-122A-498A-BBA9-0591993F5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8408" y="3558727"/>
            <a:ext cx="1562235" cy="2869707"/>
          </a:xfrm>
          <a:prstGeom prst="rect">
            <a:avLst/>
          </a:prstGeom>
        </p:spPr>
      </p:pic>
      <p:sp>
        <p:nvSpPr>
          <p:cNvPr id="54" name="Star: 5 Points 53">
            <a:extLst>
              <a:ext uri="{FF2B5EF4-FFF2-40B4-BE49-F238E27FC236}">
                <a16:creationId xmlns:a16="http://schemas.microsoft.com/office/drawing/2014/main" id="{9E9D4161-E61B-4E3B-9AB7-E2E2B6CC163D}"/>
              </a:ext>
            </a:extLst>
          </p:cNvPr>
          <p:cNvSpPr/>
          <p:nvPr/>
        </p:nvSpPr>
        <p:spPr>
          <a:xfrm>
            <a:off x="10413507" y="5126006"/>
            <a:ext cx="204186" cy="175443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Star: 5 Points 54">
            <a:extLst>
              <a:ext uri="{FF2B5EF4-FFF2-40B4-BE49-F238E27FC236}">
                <a16:creationId xmlns:a16="http://schemas.microsoft.com/office/drawing/2014/main" id="{BCE89857-2988-466D-AFCA-DD5DF94A7401}"/>
              </a:ext>
            </a:extLst>
          </p:cNvPr>
          <p:cNvSpPr/>
          <p:nvPr/>
        </p:nvSpPr>
        <p:spPr>
          <a:xfrm>
            <a:off x="10413507" y="5366445"/>
            <a:ext cx="204186" cy="208732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3BDED8D4-1E2C-4DF0-9911-8598D1A63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4465" y="5470811"/>
            <a:ext cx="1085024" cy="478086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D8A4615-5C81-4AC0-9CD2-B50FDD089740}"/>
              </a:ext>
            </a:extLst>
          </p:cNvPr>
          <p:cNvCxnSpPr/>
          <p:nvPr/>
        </p:nvCxnSpPr>
        <p:spPr>
          <a:xfrm>
            <a:off x="6542843" y="2123874"/>
            <a:ext cx="0" cy="51279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BC80CD3-EBA2-4595-934B-17BA5CFFC91E}"/>
              </a:ext>
            </a:extLst>
          </p:cNvPr>
          <p:cNvCxnSpPr/>
          <p:nvPr/>
        </p:nvCxnSpPr>
        <p:spPr>
          <a:xfrm>
            <a:off x="6507332" y="5126006"/>
            <a:ext cx="0" cy="34480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311FEEE6-C877-431A-84D0-A00E7FE0453A}"/>
              </a:ext>
            </a:extLst>
          </p:cNvPr>
          <p:cNvSpPr txBox="1"/>
          <p:nvPr/>
        </p:nvSpPr>
        <p:spPr>
          <a:xfrm>
            <a:off x="6539825" y="5104866"/>
            <a:ext cx="33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CCA439C-4FDE-4465-8911-DA041A67CCB4}"/>
              </a:ext>
            </a:extLst>
          </p:cNvPr>
          <p:cNvSpPr txBox="1"/>
          <p:nvPr/>
        </p:nvSpPr>
        <p:spPr>
          <a:xfrm>
            <a:off x="6507332" y="2217120"/>
            <a:ext cx="33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15913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966870-D633-4729-8C91-BAFBECB8B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0101"/>
            <a:ext cx="875754" cy="7078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09B666-7455-47C3-AB2C-A682B88C3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51" y="647459"/>
            <a:ext cx="10445568" cy="2781541"/>
          </a:xfrm>
          <a:prstGeom prst="rect">
            <a:avLst/>
          </a:prstGeom>
        </p:spPr>
      </p:pic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0586E29B-CCCA-499C-84FD-FAD35754C3C9}"/>
              </a:ext>
            </a:extLst>
          </p:cNvPr>
          <p:cNvSpPr/>
          <p:nvPr/>
        </p:nvSpPr>
        <p:spPr>
          <a:xfrm>
            <a:off x="10156053" y="2627791"/>
            <a:ext cx="230819" cy="248574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D0C4EB7-1B3F-4596-A7A4-571B82385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29" y="3699572"/>
            <a:ext cx="5648884" cy="11278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BA719B-F52D-4B58-9823-67F8BE0C4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5906" y="3429000"/>
            <a:ext cx="1660295" cy="249240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E9A2463-1B8E-4E67-A233-498E839F7D46}"/>
              </a:ext>
            </a:extLst>
          </p:cNvPr>
          <p:cNvSpPr txBox="1"/>
          <p:nvPr/>
        </p:nvSpPr>
        <p:spPr>
          <a:xfrm>
            <a:off x="1399181" y="4998076"/>
            <a:ext cx="3542043" cy="646331"/>
          </a:xfrm>
          <a:prstGeom prst="rect">
            <a:avLst/>
          </a:prstGeom>
          <a:solidFill>
            <a:srgbClr val="FFFF66"/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– 2: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{A,D,B,C,E,F}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9F01558-577D-40F0-BDBD-B25176A4D5EF}"/>
              </a:ext>
            </a:extLst>
          </p:cNvPr>
          <p:cNvCxnSpPr/>
          <p:nvPr/>
        </p:nvCxnSpPr>
        <p:spPr>
          <a:xfrm flipH="1">
            <a:off x="4669654" y="1012054"/>
            <a:ext cx="177554" cy="834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65A9A7D-DFCA-4D39-A099-F023F298DE8B}"/>
              </a:ext>
            </a:extLst>
          </p:cNvPr>
          <p:cNvCxnSpPr/>
          <p:nvPr/>
        </p:nvCxnSpPr>
        <p:spPr>
          <a:xfrm flipH="1">
            <a:off x="4598633" y="4057095"/>
            <a:ext cx="514905" cy="6835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085C9E7-5611-4004-A096-3985CAD51485}"/>
              </a:ext>
            </a:extLst>
          </p:cNvPr>
          <p:cNvCxnSpPr/>
          <p:nvPr/>
        </p:nvCxnSpPr>
        <p:spPr>
          <a:xfrm flipH="1">
            <a:off x="5220070" y="4092606"/>
            <a:ext cx="337351" cy="5825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tar: 5 Points 31">
            <a:extLst>
              <a:ext uri="{FF2B5EF4-FFF2-40B4-BE49-F238E27FC236}">
                <a16:creationId xmlns:a16="http://schemas.microsoft.com/office/drawing/2014/main" id="{74119DBA-0DE0-4F50-B7BF-5A67287ADB13}"/>
              </a:ext>
            </a:extLst>
          </p:cNvPr>
          <p:cNvSpPr/>
          <p:nvPr/>
        </p:nvSpPr>
        <p:spPr>
          <a:xfrm>
            <a:off x="10156053" y="5441331"/>
            <a:ext cx="230819" cy="248574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39E29C2-02DE-408A-9B71-962FB16ECAF0}"/>
              </a:ext>
            </a:extLst>
          </p:cNvPr>
          <p:cNvCxnSpPr/>
          <p:nvPr/>
        </p:nvCxnSpPr>
        <p:spPr>
          <a:xfrm>
            <a:off x="6471821" y="2201662"/>
            <a:ext cx="0" cy="36398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46DE916-C2C0-4B24-BB17-780D74D08C26}"/>
              </a:ext>
            </a:extLst>
          </p:cNvPr>
          <p:cNvSpPr txBox="1"/>
          <p:nvPr/>
        </p:nvSpPr>
        <p:spPr>
          <a:xfrm>
            <a:off x="6471821" y="2196315"/>
            <a:ext cx="33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8E6A6A3-832B-4BF2-8573-418198AA78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0125" y="4675203"/>
            <a:ext cx="2180492" cy="111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59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71264F5-64C2-4D08-9554-ADBC3068E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03994" y="651936"/>
            <a:ext cx="2690023" cy="2907131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F92108-C4DC-4FF8-A6BC-9E1FB86CA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0101"/>
            <a:ext cx="875754" cy="7078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350326-B3C1-42E4-99F9-82C48E886068}"/>
              </a:ext>
            </a:extLst>
          </p:cNvPr>
          <p:cNvSpPr txBox="1"/>
          <p:nvPr/>
        </p:nvSpPr>
        <p:spPr>
          <a:xfrm>
            <a:off x="437877" y="282604"/>
            <a:ext cx="11578701" cy="369332"/>
          </a:xfrm>
          <a:prstGeom prst="rect">
            <a:avLst/>
          </a:prstGeom>
          <a:solidFill>
            <a:srgbClr val="66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Kruskal’s Method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7D5535-F5ED-48A9-8DEF-452AA8022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90" y="1025979"/>
            <a:ext cx="6934801" cy="19924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30C2FA-9545-4581-9F32-444DC1FA2C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877" y="3018408"/>
            <a:ext cx="4915326" cy="305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664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05D22D-CA52-45E0-8B98-FBC7E0F7D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0101"/>
            <a:ext cx="875754" cy="7078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1B348F-8434-463D-9A28-2DDA779D0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30" y="585394"/>
            <a:ext cx="10425424" cy="263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B07202-BB7E-417C-A349-2D1FCBEF4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54" y="3429000"/>
            <a:ext cx="9422343" cy="263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8D873A-5702-459E-B21E-E42BB6D76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66200"/>
            <a:ext cx="875754" cy="7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68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B39AEC-3A42-43B8-9F9E-079CC59AF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66200"/>
            <a:ext cx="875754" cy="7078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2254E6-C312-468D-9DF2-F27C671F9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14" y="585826"/>
            <a:ext cx="5380186" cy="3147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2A3AE6-9016-412B-9AA3-18BA9456A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82" y="3733159"/>
            <a:ext cx="4671465" cy="20423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1C838F-606E-4BD2-A79B-EEDC3013D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7005" y="512496"/>
            <a:ext cx="5808051" cy="32939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A7AF88-4EE4-4188-B35E-82C9071982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0869" y="3948776"/>
            <a:ext cx="5808050" cy="211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861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E13A40-D872-4DF9-A9AB-7F8142F6B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66200"/>
            <a:ext cx="875754" cy="7078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3CCBBF-E982-4887-9CF4-3C73E6B20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33" y="392560"/>
            <a:ext cx="4602879" cy="3817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72C62E-5E9A-4C44-9BF9-B99A1F441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0813" y="243957"/>
            <a:ext cx="3886537" cy="20575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1ACBDA-F0A4-4506-944E-A11770DFA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2030" y="2372242"/>
            <a:ext cx="3909399" cy="38712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C89F07-357A-48BF-B9F5-5AD284F83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11497"/>
            <a:ext cx="875754" cy="7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870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F7743-366E-482C-A71A-F3CEE41E0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11497"/>
            <a:ext cx="875754" cy="7078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81239E-0E64-43BF-8FAC-5129AE534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78" y="541281"/>
            <a:ext cx="4275190" cy="33607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8786F1-824C-4C01-93C1-5209868DC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780" y="476231"/>
            <a:ext cx="3665538" cy="3360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8D593C-590B-497A-8649-8F620DB141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7866" y="4065973"/>
            <a:ext cx="6744284" cy="225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21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BC97C6-948B-4AE5-92F6-F1572B81E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922" y="1107490"/>
            <a:ext cx="8886548" cy="46430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EB73A4-3631-45EB-8914-F3FECCAC6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16216"/>
            <a:ext cx="875754" cy="7078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F79A07-4A83-4A99-B7BA-508203F93C3B}"/>
              </a:ext>
            </a:extLst>
          </p:cNvPr>
          <p:cNvSpPr txBox="1"/>
          <p:nvPr/>
        </p:nvSpPr>
        <p:spPr>
          <a:xfrm>
            <a:off x="2749398" y="311010"/>
            <a:ext cx="6693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SCSA1304</a:t>
            </a:r>
          </a:p>
          <a:p>
            <a:pPr algn="ctr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4088378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00C167-CE1D-48DE-8A2E-DBCBFCF7A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42" y="1052022"/>
            <a:ext cx="4216987" cy="29695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27DF76-1B39-4767-8328-6AF7027C6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11497"/>
            <a:ext cx="875754" cy="7078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68B3D9-61B1-45B0-985F-655141AEB1CC}"/>
              </a:ext>
            </a:extLst>
          </p:cNvPr>
          <p:cNvSpPr txBox="1"/>
          <p:nvPr/>
        </p:nvSpPr>
        <p:spPr>
          <a:xfrm>
            <a:off x="603587" y="4327876"/>
            <a:ext cx="3373608" cy="1477328"/>
          </a:xfrm>
          <a:prstGeom prst="rect">
            <a:avLst/>
          </a:prstGeom>
          <a:solidFill>
            <a:srgbClr val="66FFCC"/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Time Application:</a:t>
            </a:r>
          </a:p>
          <a:p>
            <a:pPr marL="342900" indent="-342900">
              <a:buAutoNum type="alphaL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Landing Cables</a:t>
            </a:r>
          </a:p>
          <a:p>
            <a:pPr marL="342900" indent="-342900">
              <a:buAutoNum type="alphaL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TV Networks</a:t>
            </a:r>
          </a:p>
          <a:p>
            <a:pPr marL="342900" indent="-342900">
              <a:buAutoNum type="alphaL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Tour Operations</a:t>
            </a:r>
          </a:p>
          <a:p>
            <a:pPr marL="342900" indent="-342900">
              <a:buAutoNum type="alphaLcPeriod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59D3A4-BDC1-435F-B59E-3976E5656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062" y="239698"/>
            <a:ext cx="7132938" cy="5909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33E0AC-E07F-4286-88BF-E6E0FAA25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49228"/>
            <a:ext cx="875754" cy="7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05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859948-8E47-4E85-995D-F2355F86B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21" y="468413"/>
            <a:ext cx="11221036" cy="5754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C97FF8-E2FF-4D35-B939-EC3FA016D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49228"/>
            <a:ext cx="875754" cy="7078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425E13-1AF4-46AC-82C0-E883C44FB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50114"/>
            <a:ext cx="875754" cy="7078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A23C41-4F2B-4B38-A659-58C2F9D29561}"/>
              </a:ext>
            </a:extLst>
          </p:cNvPr>
          <p:cNvSpPr txBox="1"/>
          <p:nvPr/>
        </p:nvSpPr>
        <p:spPr>
          <a:xfrm>
            <a:off x="5113538" y="1358284"/>
            <a:ext cx="344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(</a:t>
            </a:r>
            <a:r>
              <a:rPr lang="en-IN" sz="3200" dirty="0" err="1">
                <a:solidFill>
                  <a:schemeClr val="bg1"/>
                </a:solidFill>
              </a:rPr>
              <a:t>Sollin’s</a:t>
            </a:r>
            <a:r>
              <a:rPr lang="en-IN" sz="3200" dirty="0">
                <a:solidFill>
                  <a:schemeClr val="bg1"/>
                </a:solidFill>
              </a:rPr>
              <a:t> Algorithm)</a:t>
            </a:r>
          </a:p>
        </p:txBody>
      </p:sp>
    </p:spTree>
    <p:extLst>
      <p:ext uri="{BB962C8B-B14F-4D97-AF65-F5344CB8AC3E}">
        <p14:creationId xmlns:p14="http://schemas.microsoft.com/office/powerpoint/2010/main" val="4079999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F7DAFC-3A99-4062-B711-D199975EF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02" y="408901"/>
            <a:ext cx="11165257" cy="60185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27B71D-03C8-45F3-B20E-AF88B09B2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50114"/>
            <a:ext cx="875754" cy="7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005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79FA6B-C84C-4D44-A5B0-5BFB0D2C1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50114"/>
            <a:ext cx="875754" cy="707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F2C434-9A76-4BD5-BC07-DE0AB43EC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55" y="407802"/>
            <a:ext cx="10271716" cy="30211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9AB02F-D4C8-4D61-8A85-2B5CDA89C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3918" y="3794018"/>
            <a:ext cx="5326601" cy="23560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87E004-51CD-4135-9AF6-7F49C840F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85625"/>
            <a:ext cx="875754" cy="7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43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375B4-C262-488D-AF63-54E732900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26" y="580603"/>
            <a:ext cx="10724634" cy="16308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AC16BD-0586-4844-8F55-85082134A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26" y="2427599"/>
            <a:ext cx="5258256" cy="25148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1366A1-CDAB-4CE9-8606-8EC21DB9C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66" y="4942417"/>
            <a:ext cx="11254899" cy="16994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99CAC1-57CA-4FF3-851C-633DE76A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185625"/>
            <a:ext cx="875754" cy="7078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E1DF9B-CA8B-4940-9E53-706FDCA807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9071" y="1694617"/>
            <a:ext cx="5051393" cy="225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84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0D3922-0C04-4080-8006-1E89B8AC0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45" y="357128"/>
            <a:ext cx="10750009" cy="19889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16C08B-320F-410A-A5C3-DD640237A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19" y="2483303"/>
            <a:ext cx="4793395" cy="17146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B1A81B-6588-4A48-86A8-4E94163D2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19" y="4335113"/>
            <a:ext cx="10864476" cy="22791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1770B7-BC68-4120-BE3A-848BD5D12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5549" y="1256366"/>
            <a:ext cx="5966977" cy="10897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EF0EFC-63FB-4698-8717-1225F8467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0651" y="2522887"/>
            <a:ext cx="2446232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31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273498-6D54-4D3D-8DB9-67FA94CE5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11497"/>
            <a:ext cx="875754" cy="7078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F563DF-5D80-46A7-A10C-F3961AE3E461}"/>
              </a:ext>
            </a:extLst>
          </p:cNvPr>
          <p:cNvSpPr txBox="1"/>
          <p:nvPr/>
        </p:nvSpPr>
        <p:spPr>
          <a:xfrm>
            <a:off x="781235" y="389551"/>
            <a:ext cx="10511161" cy="369332"/>
          </a:xfrm>
          <a:prstGeom prst="rect">
            <a:avLst/>
          </a:prstGeom>
          <a:solidFill>
            <a:srgbClr val="82C4E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Dijkstra Algorithm’s – Shortest Path (OPTIMAL SOLUTION)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4235FC-EBD4-42B5-AD6E-002A51B1373E}"/>
              </a:ext>
            </a:extLst>
          </p:cNvPr>
          <p:cNvSpPr txBox="1"/>
          <p:nvPr/>
        </p:nvSpPr>
        <p:spPr>
          <a:xfrm>
            <a:off x="875754" y="1198485"/>
            <a:ext cx="104166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4D515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Dijkstra's algorithm is an algorithm for finding the shortest paths between nodes in a graph, which may represent, for example, road networks.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4D515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was conceived by computer scientist </a:t>
            </a:r>
            <a:r>
              <a:rPr lang="en-US" b="1" i="0" dirty="0" err="1">
                <a:solidFill>
                  <a:srgbClr val="4D515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Edsger</a:t>
            </a:r>
            <a:r>
              <a:rPr lang="en-US" b="1" i="0" dirty="0">
                <a:solidFill>
                  <a:srgbClr val="4D515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W. Dijkstra in 1956 and published three years later.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4D515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algorithm exists in many variants.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4D515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works in both directed and undirected graph.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4D515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Also it may or may not works in non positive edge value.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9A78943-EBB9-401D-9121-ED72287608BD}"/>
              </a:ext>
            </a:extLst>
          </p:cNvPr>
          <p:cNvGrpSpPr/>
          <p:nvPr/>
        </p:nvGrpSpPr>
        <p:grpSpPr>
          <a:xfrm>
            <a:off x="625501" y="3082037"/>
            <a:ext cx="3615243" cy="1502026"/>
            <a:chOff x="2826058" y="2528409"/>
            <a:chExt cx="4671134" cy="2265114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F6754CE-038B-4F02-84F2-E9FE48D6963E}"/>
                </a:ext>
              </a:extLst>
            </p:cNvPr>
            <p:cNvSpPr/>
            <p:nvPr/>
          </p:nvSpPr>
          <p:spPr>
            <a:xfrm>
              <a:off x="4110361" y="2760955"/>
              <a:ext cx="479394" cy="4705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2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A2637C1-D353-426A-8654-295640255315}"/>
                </a:ext>
              </a:extLst>
            </p:cNvPr>
            <p:cNvSpPr/>
            <p:nvPr/>
          </p:nvSpPr>
          <p:spPr>
            <a:xfrm>
              <a:off x="5718699" y="2760954"/>
              <a:ext cx="479394" cy="4705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4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1873D2B-FCC8-442F-A369-4FFDB3923024}"/>
                </a:ext>
              </a:extLst>
            </p:cNvPr>
            <p:cNvSpPr/>
            <p:nvPr/>
          </p:nvSpPr>
          <p:spPr>
            <a:xfrm>
              <a:off x="4110361" y="4058573"/>
              <a:ext cx="479394" cy="4705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3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2A2DA7F-F70E-492B-B431-198C7428BC7A}"/>
                </a:ext>
              </a:extLst>
            </p:cNvPr>
            <p:cNvSpPr/>
            <p:nvPr/>
          </p:nvSpPr>
          <p:spPr>
            <a:xfrm>
              <a:off x="5718699" y="4058573"/>
              <a:ext cx="479394" cy="4705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5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A997817-BF05-41A2-A8D3-41618A5C1247}"/>
                </a:ext>
              </a:extLst>
            </p:cNvPr>
            <p:cNvSpPr/>
            <p:nvPr/>
          </p:nvSpPr>
          <p:spPr>
            <a:xfrm>
              <a:off x="2826058" y="3449713"/>
              <a:ext cx="479394" cy="4705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1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36DE00C-B35D-4EBE-B33A-A02749D1AAE7}"/>
                </a:ext>
              </a:extLst>
            </p:cNvPr>
            <p:cNvSpPr/>
            <p:nvPr/>
          </p:nvSpPr>
          <p:spPr>
            <a:xfrm>
              <a:off x="7017798" y="3424935"/>
              <a:ext cx="479394" cy="4705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6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59B9777-DCC8-4BF7-9206-9E4B095F0944}"/>
                </a:ext>
              </a:extLst>
            </p:cNvPr>
            <p:cNvCxnSpPr>
              <a:stCxn id="15" idx="7"/>
              <a:endCxn id="7" idx="3"/>
            </p:cNvCxnSpPr>
            <p:nvPr/>
          </p:nvCxnSpPr>
          <p:spPr>
            <a:xfrm flipV="1">
              <a:off x="3235246" y="3162566"/>
              <a:ext cx="945321" cy="3560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1CF393F-4495-4CCC-9467-19FBA768D772}"/>
                </a:ext>
              </a:extLst>
            </p:cNvPr>
            <p:cNvCxnSpPr>
              <a:stCxn id="15" idx="5"/>
              <a:endCxn id="11" idx="2"/>
            </p:cNvCxnSpPr>
            <p:nvPr/>
          </p:nvCxnSpPr>
          <p:spPr>
            <a:xfrm>
              <a:off x="3235246" y="3851324"/>
              <a:ext cx="875115" cy="4425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5500849-C4DF-4B76-BA0A-4EFBF3BD57CE}"/>
                </a:ext>
              </a:extLst>
            </p:cNvPr>
            <p:cNvCxnSpPr>
              <a:stCxn id="9" idx="6"/>
              <a:endCxn id="17" idx="1"/>
            </p:cNvCxnSpPr>
            <p:nvPr/>
          </p:nvCxnSpPr>
          <p:spPr>
            <a:xfrm>
              <a:off x="6198093" y="2996213"/>
              <a:ext cx="889911" cy="4976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2B47AEF-D499-471F-86E6-6FD7F5D5FC8D}"/>
                </a:ext>
              </a:extLst>
            </p:cNvPr>
            <p:cNvCxnSpPr>
              <a:stCxn id="13" idx="6"/>
              <a:endCxn id="17" idx="3"/>
            </p:cNvCxnSpPr>
            <p:nvPr/>
          </p:nvCxnSpPr>
          <p:spPr>
            <a:xfrm flipV="1">
              <a:off x="6198093" y="3826546"/>
              <a:ext cx="889911" cy="4672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486E10B-8F91-407F-A5D1-FC33AEC90F2D}"/>
                </a:ext>
              </a:extLst>
            </p:cNvPr>
            <p:cNvCxnSpPr>
              <a:stCxn id="11" idx="6"/>
              <a:endCxn id="13" idx="2"/>
            </p:cNvCxnSpPr>
            <p:nvPr/>
          </p:nvCxnSpPr>
          <p:spPr>
            <a:xfrm>
              <a:off x="4589755" y="4293832"/>
              <a:ext cx="11289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60CF210-A98D-428F-9CC3-9824CD6715AB}"/>
                </a:ext>
              </a:extLst>
            </p:cNvPr>
            <p:cNvCxnSpPr>
              <a:stCxn id="13" idx="0"/>
              <a:endCxn id="9" idx="4"/>
            </p:cNvCxnSpPr>
            <p:nvPr/>
          </p:nvCxnSpPr>
          <p:spPr>
            <a:xfrm flipV="1">
              <a:off x="5958396" y="3231471"/>
              <a:ext cx="0" cy="8271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87AE486-64C8-446E-BA6E-65892AEA945D}"/>
                </a:ext>
              </a:extLst>
            </p:cNvPr>
            <p:cNvCxnSpPr>
              <a:stCxn id="7" idx="4"/>
              <a:endCxn id="11" idx="0"/>
            </p:cNvCxnSpPr>
            <p:nvPr/>
          </p:nvCxnSpPr>
          <p:spPr>
            <a:xfrm>
              <a:off x="4350058" y="3231472"/>
              <a:ext cx="0" cy="8271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809904A-7E67-494C-88DF-A736F568F53B}"/>
                </a:ext>
              </a:extLst>
            </p:cNvPr>
            <p:cNvCxnSpPr>
              <a:stCxn id="7" idx="6"/>
              <a:endCxn id="9" idx="2"/>
            </p:cNvCxnSpPr>
            <p:nvPr/>
          </p:nvCxnSpPr>
          <p:spPr>
            <a:xfrm flipV="1">
              <a:off x="4589755" y="2996213"/>
              <a:ext cx="112894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44C3C8F-001D-479C-BE6A-EA3476496069}"/>
                </a:ext>
              </a:extLst>
            </p:cNvPr>
            <p:cNvSpPr/>
            <p:nvPr/>
          </p:nvSpPr>
          <p:spPr>
            <a:xfrm>
              <a:off x="4913789" y="2528409"/>
              <a:ext cx="479394" cy="2946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66064AF-5AA0-4643-AA4F-3EC09516699E}"/>
                </a:ext>
              </a:extLst>
            </p:cNvPr>
            <p:cNvSpPr/>
            <p:nvPr/>
          </p:nvSpPr>
          <p:spPr>
            <a:xfrm>
              <a:off x="3315808" y="2946520"/>
              <a:ext cx="479394" cy="2946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FC0CE74-EA31-455C-AADF-5E391B60F50D}"/>
                </a:ext>
              </a:extLst>
            </p:cNvPr>
            <p:cNvSpPr/>
            <p:nvPr/>
          </p:nvSpPr>
          <p:spPr>
            <a:xfrm>
              <a:off x="3271422" y="4116777"/>
              <a:ext cx="479394" cy="2946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CB4FAA4-30A2-49A9-8D5F-9FA8EE6F9FC5}"/>
                </a:ext>
              </a:extLst>
            </p:cNvPr>
            <p:cNvSpPr/>
            <p:nvPr/>
          </p:nvSpPr>
          <p:spPr>
            <a:xfrm>
              <a:off x="4333779" y="3489275"/>
              <a:ext cx="479394" cy="2946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D09F02D-D983-4A0B-A863-F8FE6586E591}"/>
                </a:ext>
              </a:extLst>
            </p:cNvPr>
            <p:cNvSpPr/>
            <p:nvPr/>
          </p:nvSpPr>
          <p:spPr>
            <a:xfrm>
              <a:off x="4795013" y="4498839"/>
              <a:ext cx="479394" cy="2946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01BDE8E-0069-4967-9A2D-9AD14FB098A0}"/>
                </a:ext>
              </a:extLst>
            </p:cNvPr>
            <p:cNvSpPr/>
            <p:nvPr/>
          </p:nvSpPr>
          <p:spPr>
            <a:xfrm>
              <a:off x="5409460" y="3542044"/>
              <a:ext cx="479394" cy="2946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F90B38B-4180-4E32-9DDA-A4D64A105C65}"/>
                </a:ext>
              </a:extLst>
            </p:cNvPr>
            <p:cNvSpPr/>
            <p:nvPr/>
          </p:nvSpPr>
          <p:spPr>
            <a:xfrm>
              <a:off x="6523609" y="2946521"/>
              <a:ext cx="479394" cy="2693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D4630E6-DAED-4E51-9A4C-1B977A0D959A}"/>
                </a:ext>
              </a:extLst>
            </p:cNvPr>
            <p:cNvSpPr/>
            <p:nvPr/>
          </p:nvSpPr>
          <p:spPr>
            <a:xfrm>
              <a:off x="6523609" y="4101823"/>
              <a:ext cx="479394" cy="2693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7CB59232-D9C6-4469-A1A3-7F4697DF38CA}"/>
                </a:ext>
              </a:extLst>
            </p:cNvPr>
            <p:cNvSpPr/>
            <p:nvPr/>
          </p:nvSpPr>
          <p:spPr>
            <a:xfrm>
              <a:off x="4332558" y="3493841"/>
              <a:ext cx="479394" cy="2946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272D5CCD-9A34-454B-8402-05CE9F407FC6}"/>
              </a:ext>
            </a:extLst>
          </p:cNvPr>
          <p:cNvSpPr txBox="1"/>
          <p:nvPr/>
        </p:nvSpPr>
        <p:spPr>
          <a:xfrm>
            <a:off x="8060924" y="2654423"/>
            <a:ext cx="3417903" cy="923330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Relaxation: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If(d[u] + c[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u,v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&lt;d[v])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d[v] = d[u] + c[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u,v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BA33B217-ED2F-487B-B7FA-71E794ABDC91}"/>
              </a:ext>
            </a:extLst>
          </p:cNvPr>
          <p:cNvSpPr/>
          <p:nvPr/>
        </p:nvSpPr>
        <p:spPr>
          <a:xfrm>
            <a:off x="8145925" y="4116777"/>
            <a:ext cx="479394" cy="467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47508E56-C2F0-4D9C-AEA1-F54019083110}"/>
              </a:ext>
            </a:extLst>
          </p:cNvPr>
          <p:cNvSpPr/>
          <p:nvPr/>
        </p:nvSpPr>
        <p:spPr>
          <a:xfrm>
            <a:off x="10413042" y="4101823"/>
            <a:ext cx="479394" cy="467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246497DF-AFA8-4596-9FFC-2C4183B98D42}"/>
              </a:ext>
            </a:extLst>
          </p:cNvPr>
          <p:cNvSpPr/>
          <p:nvPr/>
        </p:nvSpPr>
        <p:spPr>
          <a:xfrm>
            <a:off x="9279483" y="4116777"/>
            <a:ext cx="479394" cy="467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A36F6F0F-87C6-4173-80D5-CEE6900CB6A0}"/>
              </a:ext>
            </a:extLst>
          </p:cNvPr>
          <p:cNvCxnSpPr>
            <a:stCxn id="117" idx="6"/>
            <a:endCxn id="121" idx="2"/>
          </p:cNvCxnSpPr>
          <p:nvPr/>
        </p:nvCxnSpPr>
        <p:spPr>
          <a:xfrm>
            <a:off x="8625319" y="4350420"/>
            <a:ext cx="654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6DD09B4-68DB-4399-852E-6DDCF040CDB9}"/>
              </a:ext>
            </a:extLst>
          </p:cNvPr>
          <p:cNvCxnSpPr/>
          <p:nvPr/>
        </p:nvCxnSpPr>
        <p:spPr>
          <a:xfrm>
            <a:off x="9769875" y="4371207"/>
            <a:ext cx="650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>
            <a:extLst>
              <a:ext uri="{FF2B5EF4-FFF2-40B4-BE49-F238E27FC236}">
                <a16:creationId xmlns:a16="http://schemas.microsoft.com/office/drawing/2014/main" id="{3B21B4EA-A31D-4048-8916-CFB3025F8EF1}"/>
              </a:ext>
            </a:extLst>
          </p:cNvPr>
          <p:cNvSpPr/>
          <p:nvPr/>
        </p:nvSpPr>
        <p:spPr>
          <a:xfrm>
            <a:off x="8636030" y="3941831"/>
            <a:ext cx="479394" cy="294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69D3B7CB-30AE-4A5C-B47C-722CFD81DAEF}"/>
              </a:ext>
            </a:extLst>
          </p:cNvPr>
          <p:cNvSpPr/>
          <p:nvPr/>
        </p:nvSpPr>
        <p:spPr>
          <a:xfrm>
            <a:off x="9855615" y="3954481"/>
            <a:ext cx="479394" cy="294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C51B081-4462-40B5-8639-749B0192B4EA}"/>
                  </a:ext>
                </a:extLst>
              </p14:cNvPr>
              <p14:cNvContentPartPr/>
              <p14:nvPr/>
            </p14:nvContentPartPr>
            <p14:xfrm>
              <a:off x="501480" y="3213000"/>
              <a:ext cx="11106720" cy="2724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C51B081-4462-40B5-8639-749B0192B4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2120" y="3203640"/>
                <a:ext cx="11125440" cy="27432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8D0D1FF-B1D9-4033-87C4-482EE5B654FB}"/>
              </a:ext>
            </a:extLst>
          </p:cNvPr>
          <p:cNvSpPr txBox="1"/>
          <p:nvPr/>
        </p:nvSpPr>
        <p:spPr>
          <a:xfrm>
            <a:off x="9249723" y="3701988"/>
            <a:ext cx="136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Distance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BD3E31-D9C8-454C-8697-BFB741181734}"/>
              </a:ext>
            </a:extLst>
          </p:cNvPr>
          <p:cNvSpPr txBox="1"/>
          <p:nvPr/>
        </p:nvSpPr>
        <p:spPr>
          <a:xfrm>
            <a:off x="10511161" y="3167543"/>
            <a:ext cx="1179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33D659-2108-4B99-A96D-380EF5E05A78}"/>
              </a:ext>
            </a:extLst>
          </p:cNvPr>
          <p:cNvSpPr txBox="1"/>
          <p:nvPr/>
        </p:nvSpPr>
        <p:spPr>
          <a:xfrm>
            <a:off x="6096000" y="3548246"/>
            <a:ext cx="1753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Starting Node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E6D32EB-CCE6-4192-92D6-B6A409A51F05}"/>
                  </a:ext>
                </a:extLst>
              </p14:cNvPr>
              <p14:cNvContentPartPr/>
              <p14:nvPr/>
            </p14:nvContentPartPr>
            <p14:xfrm>
              <a:off x="266760" y="3048120"/>
              <a:ext cx="4096080" cy="1771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E6D32EB-CCE6-4192-92D6-B6A409A51F0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7400" y="3038760"/>
                <a:ext cx="4114800" cy="179064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4" name="Table 15">
            <a:extLst>
              <a:ext uri="{FF2B5EF4-FFF2-40B4-BE49-F238E27FC236}">
                <a16:creationId xmlns:a16="http://schemas.microsoft.com/office/drawing/2014/main" id="{EF193801-F308-4AAF-8BE8-C2740BA6D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418012"/>
              </p:ext>
            </p:extLst>
          </p:nvPr>
        </p:nvGraphicFramePr>
        <p:xfrm>
          <a:off x="4121650" y="4089173"/>
          <a:ext cx="289673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184">
                  <a:extLst>
                    <a:ext uri="{9D8B030D-6E8A-4147-A177-3AD203B41FA5}">
                      <a16:colId xmlns:a16="http://schemas.microsoft.com/office/drawing/2014/main" val="247972315"/>
                    </a:ext>
                  </a:extLst>
                </a:gridCol>
                <a:gridCol w="724184">
                  <a:extLst>
                    <a:ext uri="{9D8B030D-6E8A-4147-A177-3AD203B41FA5}">
                      <a16:colId xmlns:a16="http://schemas.microsoft.com/office/drawing/2014/main" val="1611540992"/>
                    </a:ext>
                  </a:extLst>
                </a:gridCol>
                <a:gridCol w="724184">
                  <a:extLst>
                    <a:ext uri="{9D8B030D-6E8A-4147-A177-3AD203B41FA5}">
                      <a16:colId xmlns:a16="http://schemas.microsoft.com/office/drawing/2014/main" val="2624910443"/>
                    </a:ext>
                  </a:extLst>
                </a:gridCol>
                <a:gridCol w="724184">
                  <a:extLst>
                    <a:ext uri="{9D8B030D-6E8A-4147-A177-3AD203B41FA5}">
                      <a16:colId xmlns:a16="http://schemas.microsoft.com/office/drawing/2014/main" val="37322683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D(v)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008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–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1667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–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250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–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043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–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615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–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623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–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9375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F1AD104-39BC-4EC9-8F6E-AAE5BA40A134}"/>
                  </a:ext>
                </a:extLst>
              </p14:cNvPr>
              <p14:cNvContentPartPr/>
              <p14:nvPr/>
            </p14:nvContentPartPr>
            <p14:xfrm>
              <a:off x="1530360" y="2863800"/>
              <a:ext cx="3150000" cy="23500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F1AD104-39BC-4EC9-8F6E-AAE5BA40A13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21000" y="2854440"/>
                <a:ext cx="3168720" cy="236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8461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F339B9-A8B4-404F-BDFC-4903622BA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11497"/>
            <a:ext cx="875754" cy="7078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75D66F-44B0-41C8-A9F7-456D914B2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82" y="760435"/>
            <a:ext cx="10265030" cy="1981372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C0482280-D639-49B4-95C5-C1FB385E4B76}"/>
              </a:ext>
            </a:extLst>
          </p:cNvPr>
          <p:cNvSpPr txBox="1"/>
          <p:nvPr/>
        </p:nvSpPr>
        <p:spPr>
          <a:xfrm>
            <a:off x="7870664" y="3197768"/>
            <a:ext cx="4324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dirty="0"/>
              <a:t>10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A9DD584-0506-4119-A887-D42C7D83CD96}"/>
              </a:ext>
            </a:extLst>
          </p:cNvPr>
          <p:cNvSpPr txBox="1"/>
          <p:nvPr/>
        </p:nvSpPr>
        <p:spPr>
          <a:xfrm>
            <a:off x="8891348" y="2425984"/>
            <a:ext cx="4324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dirty="0"/>
              <a:t>50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AD44B19-E536-46D9-8593-44297093718F}"/>
              </a:ext>
            </a:extLst>
          </p:cNvPr>
          <p:cNvSpPr txBox="1"/>
          <p:nvPr/>
        </p:nvSpPr>
        <p:spPr>
          <a:xfrm>
            <a:off x="8867861" y="3969554"/>
            <a:ext cx="4324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dirty="0"/>
              <a:t>15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72B142-B248-4F74-8363-E938A3B594E2}"/>
              </a:ext>
            </a:extLst>
          </p:cNvPr>
          <p:cNvSpPr txBox="1"/>
          <p:nvPr/>
        </p:nvSpPr>
        <p:spPr>
          <a:xfrm>
            <a:off x="8723791" y="3059668"/>
            <a:ext cx="4324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dirty="0"/>
              <a:t>15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5EBA686-1BA3-4D14-83F8-BC23128AF919}"/>
              </a:ext>
            </a:extLst>
          </p:cNvPr>
          <p:cNvSpPr txBox="1"/>
          <p:nvPr/>
        </p:nvSpPr>
        <p:spPr>
          <a:xfrm>
            <a:off x="9985082" y="2404266"/>
            <a:ext cx="4324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dirty="0"/>
              <a:t>10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73EB209B-7A8A-4454-95DD-D099CAB4C443}"/>
              </a:ext>
            </a:extLst>
          </p:cNvPr>
          <p:cNvSpPr txBox="1"/>
          <p:nvPr/>
        </p:nvSpPr>
        <p:spPr>
          <a:xfrm>
            <a:off x="9896750" y="3053676"/>
            <a:ext cx="4324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dirty="0"/>
              <a:t>35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42D2ED5-93F3-416E-ACA5-ADF2C65788C1}"/>
              </a:ext>
            </a:extLst>
          </p:cNvPr>
          <p:cNvSpPr txBox="1"/>
          <p:nvPr/>
        </p:nvSpPr>
        <p:spPr>
          <a:xfrm>
            <a:off x="9329118" y="3214371"/>
            <a:ext cx="4324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dirty="0"/>
              <a:t>20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36EEA9F-CD8B-4503-8AF5-3725D3812CCB}"/>
              </a:ext>
            </a:extLst>
          </p:cNvPr>
          <p:cNvSpPr txBox="1"/>
          <p:nvPr/>
        </p:nvSpPr>
        <p:spPr>
          <a:xfrm>
            <a:off x="10158516" y="3939092"/>
            <a:ext cx="4324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dirty="0"/>
              <a:t>3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D8E483F-6E48-4268-85FC-C9C9099D1274}"/>
              </a:ext>
            </a:extLst>
          </p:cNvPr>
          <p:cNvSpPr txBox="1"/>
          <p:nvPr/>
        </p:nvSpPr>
        <p:spPr>
          <a:xfrm>
            <a:off x="10320636" y="3337061"/>
            <a:ext cx="4324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dirty="0"/>
              <a:t>30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8FAA691-DCAF-4567-B0E1-89B9441B1CA3}"/>
              </a:ext>
            </a:extLst>
          </p:cNvPr>
          <p:cNvGrpSpPr/>
          <p:nvPr/>
        </p:nvGrpSpPr>
        <p:grpSpPr>
          <a:xfrm>
            <a:off x="8345009" y="2404266"/>
            <a:ext cx="2667483" cy="1618796"/>
            <a:chOff x="8345009" y="2404266"/>
            <a:chExt cx="2667483" cy="1618796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F00D4F4D-151F-4DA7-BC81-D94CA54BEF05}"/>
                </a:ext>
              </a:extLst>
            </p:cNvPr>
            <p:cNvGrpSpPr/>
            <p:nvPr/>
          </p:nvGrpSpPr>
          <p:grpSpPr>
            <a:xfrm>
              <a:off x="8345009" y="2741807"/>
              <a:ext cx="2667483" cy="1281255"/>
              <a:chOff x="8345009" y="2741807"/>
              <a:chExt cx="2667483" cy="1281255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B7866517-F677-48EC-A381-3D7A9E410E5A}"/>
                  </a:ext>
                </a:extLst>
              </p:cNvPr>
              <p:cNvCxnSpPr>
                <a:stCxn id="16" idx="0"/>
                <a:endCxn id="8" idx="4"/>
              </p:cNvCxnSpPr>
              <p:nvPr/>
            </p:nvCxnSpPr>
            <p:spPr>
              <a:xfrm flipV="1">
                <a:off x="9678751" y="3107184"/>
                <a:ext cx="1" cy="5505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C02C55AD-8BCE-4AEB-9644-244E6C11A330}"/>
                  </a:ext>
                </a:extLst>
              </p:cNvPr>
              <p:cNvGrpSpPr/>
              <p:nvPr/>
            </p:nvGrpSpPr>
            <p:grpSpPr>
              <a:xfrm>
                <a:off x="8345009" y="2741807"/>
                <a:ext cx="2667483" cy="1281255"/>
                <a:chOff x="8345009" y="2741807"/>
                <a:chExt cx="2667483" cy="1281255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7E4FC5E2-8C5E-42DF-801A-E333CED6F2D2}"/>
                    </a:ext>
                  </a:extLst>
                </p:cNvPr>
                <p:cNvSpPr/>
                <p:nvPr/>
              </p:nvSpPr>
              <p:spPr>
                <a:xfrm>
                  <a:off x="8345010" y="2741807"/>
                  <a:ext cx="408373" cy="365377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/>
                    <a:t>A</a:t>
                  </a: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C75B948-01E4-4B6C-980E-98F1E57B1F57}"/>
                    </a:ext>
                  </a:extLst>
                </p:cNvPr>
                <p:cNvSpPr/>
                <p:nvPr/>
              </p:nvSpPr>
              <p:spPr>
                <a:xfrm>
                  <a:off x="9474565" y="2741807"/>
                  <a:ext cx="408373" cy="365377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/>
                    <a:t>B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2F6753E-0FDA-4AC7-A81A-22350C30E890}"/>
                    </a:ext>
                  </a:extLst>
                </p:cNvPr>
                <p:cNvSpPr/>
                <p:nvPr/>
              </p:nvSpPr>
              <p:spPr>
                <a:xfrm>
                  <a:off x="8345009" y="3657685"/>
                  <a:ext cx="408373" cy="365377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/>
                    <a:t>D</a:t>
                  </a:r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3E58A3CC-AB27-4763-99E7-C12EB64E959E}"/>
                    </a:ext>
                  </a:extLst>
                </p:cNvPr>
                <p:cNvSpPr/>
                <p:nvPr/>
              </p:nvSpPr>
              <p:spPr>
                <a:xfrm>
                  <a:off x="10533356" y="2757429"/>
                  <a:ext cx="408373" cy="365377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/>
                    <a:t>C</a:t>
                  </a: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EE93CFE7-3268-4D38-9A72-DC777896B5CA}"/>
                    </a:ext>
                  </a:extLst>
                </p:cNvPr>
                <p:cNvSpPr/>
                <p:nvPr/>
              </p:nvSpPr>
              <p:spPr>
                <a:xfrm>
                  <a:off x="10604119" y="3583703"/>
                  <a:ext cx="408373" cy="365377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/>
                    <a:t>F</a:t>
                  </a:r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27EA1F91-9077-4D8E-9563-E7E4D9F282ED}"/>
                    </a:ext>
                  </a:extLst>
                </p:cNvPr>
                <p:cNvSpPr/>
                <p:nvPr/>
              </p:nvSpPr>
              <p:spPr>
                <a:xfrm>
                  <a:off x="9474564" y="3657684"/>
                  <a:ext cx="408373" cy="365377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dirty="0"/>
                    <a:t>E</a:t>
                  </a:r>
                </a:p>
              </p:txBody>
            </p: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ED134694-0EEA-4DC8-9182-A3E561A2C647}"/>
                    </a:ext>
                  </a:extLst>
                </p:cNvPr>
                <p:cNvCxnSpPr>
                  <a:stCxn id="6" idx="3"/>
                  <a:endCxn id="10" idx="1"/>
                </p:cNvCxnSpPr>
                <p:nvPr/>
              </p:nvCxnSpPr>
              <p:spPr>
                <a:xfrm flipH="1">
                  <a:off x="8404814" y="3053676"/>
                  <a:ext cx="1" cy="65751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C9DE4D60-C5A0-44E8-964C-362B704A08F8}"/>
                    </a:ext>
                  </a:extLst>
                </p:cNvPr>
                <p:cNvCxnSpPr>
                  <a:stCxn id="6" idx="6"/>
                  <a:endCxn id="8" idx="2"/>
                </p:cNvCxnSpPr>
                <p:nvPr/>
              </p:nvCxnSpPr>
              <p:spPr>
                <a:xfrm>
                  <a:off x="8753383" y="2924496"/>
                  <a:ext cx="721182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91BC7061-1D6D-40DA-B7F0-E9988BEB7E58}"/>
                    </a:ext>
                  </a:extLst>
                </p:cNvPr>
                <p:cNvCxnSpPr>
                  <a:stCxn id="8" idx="6"/>
                  <a:endCxn id="12" idx="2"/>
                </p:cNvCxnSpPr>
                <p:nvPr/>
              </p:nvCxnSpPr>
              <p:spPr>
                <a:xfrm>
                  <a:off x="9882938" y="2924496"/>
                  <a:ext cx="650418" cy="1562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8F02DBF9-30AE-450F-BCAF-70BCDB5B7688}"/>
                    </a:ext>
                  </a:extLst>
                </p:cNvPr>
                <p:cNvCxnSpPr>
                  <a:stCxn id="8" idx="3"/>
                  <a:endCxn id="10" idx="7"/>
                </p:cNvCxnSpPr>
                <p:nvPr/>
              </p:nvCxnSpPr>
              <p:spPr>
                <a:xfrm flipH="1">
                  <a:off x="8693577" y="3053676"/>
                  <a:ext cx="840793" cy="65751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6F503AFE-D9B0-42E3-93EA-51050B981E2E}"/>
                    </a:ext>
                  </a:extLst>
                </p:cNvPr>
                <p:cNvCxnSpPr>
                  <a:stCxn id="10" idx="6"/>
                  <a:endCxn id="16" idx="2"/>
                </p:cNvCxnSpPr>
                <p:nvPr/>
              </p:nvCxnSpPr>
              <p:spPr>
                <a:xfrm flipV="1">
                  <a:off x="8753382" y="3840373"/>
                  <a:ext cx="721182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BAD4A405-BEA8-48F6-8D84-6BDF9A961B88}"/>
                    </a:ext>
                  </a:extLst>
                </p:cNvPr>
                <p:cNvCxnSpPr>
                  <a:stCxn id="14" idx="2"/>
                  <a:endCxn id="16" idx="6"/>
                </p:cNvCxnSpPr>
                <p:nvPr/>
              </p:nvCxnSpPr>
              <p:spPr>
                <a:xfrm flipH="1">
                  <a:off x="9882937" y="3766392"/>
                  <a:ext cx="721182" cy="7398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9E7B5298-6CCB-458D-A985-341A4BEC4B29}"/>
                    </a:ext>
                  </a:extLst>
                </p:cNvPr>
                <p:cNvCxnSpPr>
                  <a:stCxn id="12" idx="4"/>
                  <a:endCxn id="16" idx="6"/>
                </p:cNvCxnSpPr>
                <p:nvPr/>
              </p:nvCxnSpPr>
              <p:spPr>
                <a:xfrm flipH="1">
                  <a:off x="9882937" y="3122806"/>
                  <a:ext cx="854606" cy="71756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92531748-287B-4169-9FC9-431A46288BD4}"/>
                    </a:ext>
                  </a:extLst>
                </p:cNvPr>
                <p:cNvCxnSpPr>
                  <a:stCxn id="16" idx="7"/>
                  <a:endCxn id="12" idx="3"/>
                </p:cNvCxnSpPr>
                <p:nvPr/>
              </p:nvCxnSpPr>
              <p:spPr>
                <a:xfrm flipV="1">
                  <a:off x="9823132" y="3069298"/>
                  <a:ext cx="770029" cy="64189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5BF24707-FD21-4BA5-8FEA-E1528EB87F0C}"/>
                </a:ext>
              </a:extLst>
            </p:cNvPr>
            <p:cNvCxnSpPr>
              <a:stCxn id="6" idx="0"/>
            </p:cNvCxnSpPr>
            <p:nvPr/>
          </p:nvCxnSpPr>
          <p:spPr>
            <a:xfrm flipH="1" flipV="1">
              <a:off x="8549195" y="2404266"/>
              <a:ext cx="2" cy="3375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A9C64A2D-0A20-47C0-9B0C-0A7AF6F3D110}"/>
                </a:ext>
              </a:extLst>
            </p:cNvPr>
            <p:cNvCxnSpPr/>
            <p:nvPr/>
          </p:nvCxnSpPr>
          <p:spPr>
            <a:xfrm>
              <a:off x="8560690" y="2404266"/>
              <a:ext cx="2148419" cy="217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C57322E5-E9AE-4A0D-90E3-079CB7DD430E}"/>
                </a:ext>
              </a:extLst>
            </p:cNvPr>
            <p:cNvCxnSpPr>
              <a:endCxn id="12" idx="0"/>
            </p:cNvCxnSpPr>
            <p:nvPr/>
          </p:nvCxnSpPr>
          <p:spPr>
            <a:xfrm>
              <a:off x="10737542" y="2419991"/>
              <a:ext cx="1" cy="337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66881C27-3F67-4C36-8A55-C0E2976ED4CC}"/>
              </a:ext>
            </a:extLst>
          </p:cNvPr>
          <p:cNvSpPr txBox="1"/>
          <p:nvPr/>
        </p:nvSpPr>
        <p:spPr>
          <a:xfrm>
            <a:off x="9390712" y="2003143"/>
            <a:ext cx="4324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dirty="0"/>
              <a:t>45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240900A-5B91-46AC-B9B6-E20925DA0230}"/>
              </a:ext>
            </a:extLst>
          </p:cNvPr>
          <p:cNvSpPr txBox="1"/>
          <p:nvPr/>
        </p:nvSpPr>
        <p:spPr>
          <a:xfrm>
            <a:off x="1118586" y="3069298"/>
            <a:ext cx="343563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Starting Vertex is A</a:t>
            </a:r>
          </a:p>
        </p:txBody>
      </p:sp>
      <p:graphicFrame>
        <p:nvGraphicFramePr>
          <p:cNvPr id="151" name="Table 151">
            <a:extLst>
              <a:ext uri="{FF2B5EF4-FFF2-40B4-BE49-F238E27FC236}">
                <a16:creationId xmlns:a16="http://schemas.microsoft.com/office/drawing/2014/main" id="{2C3B370E-7B07-487C-B902-9E9B6563A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9736340"/>
              </p:ext>
            </p:extLst>
          </p:nvPr>
        </p:nvGraphicFramePr>
        <p:xfrm>
          <a:off x="648176" y="3792096"/>
          <a:ext cx="7421256" cy="2468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36876">
                  <a:extLst>
                    <a:ext uri="{9D8B030D-6E8A-4147-A177-3AD203B41FA5}">
                      <a16:colId xmlns:a16="http://schemas.microsoft.com/office/drawing/2014/main" val="2898641067"/>
                    </a:ext>
                  </a:extLst>
                </a:gridCol>
                <a:gridCol w="1236876">
                  <a:extLst>
                    <a:ext uri="{9D8B030D-6E8A-4147-A177-3AD203B41FA5}">
                      <a16:colId xmlns:a16="http://schemas.microsoft.com/office/drawing/2014/main" val="3422300966"/>
                    </a:ext>
                  </a:extLst>
                </a:gridCol>
                <a:gridCol w="1236876">
                  <a:extLst>
                    <a:ext uri="{9D8B030D-6E8A-4147-A177-3AD203B41FA5}">
                      <a16:colId xmlns:a16="http://schemas.microsoft.com/office/drawing/2014/main" val="2283539445"/>
                    </a:ext>
                  </a:extLst>
                </a:gridCol>
                <a:gridCol w="1236876">
                  <a:extLst>
                    <a:ext uri="{9D8B030D-6E8A-4147-A177-3AD203B41FA5}">
                      <a16:colId xmlns:a16="http://schemas.microsoft.com/office/drawing/2014/main" val="1773553288"/>
                    </a:ext>
                  </a:extLst>
                </a:gridCol>
                <a:gridCol w="1236876">
                  <a:extLst>
                    <a:ext uri="{9D8B030D-6E8A-4147-A177-3AD203B41FA5}">
                      <a16:colId xmlns:a16="http://schemas.microsoft.com/office/drawing/2014/main" val="1993291709"/>
                    </a:ext>
                  </a:extLst>
                </a:gridCol>
                <a:gridCol w="1236876">
                  <a:extLst>
                    <a:ext uri="{9D8B030D-6E8A-4147-A177-3AD203B41FA5}">
                      <a16:colId xmlns:a16="http://schemas.microsoft.com/office/drawing/2014/main" val="3715357864"/>
                    </a:ext>
                  </a:extLst>
                </a:gridCol>
              </a:tblGrid>
              <a:tr h="60197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Selected 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491426"/>
                  </a:ext>
                </a:extLst>
              </a:tr>
              <a:tr h="343983">
                <a:tc>
                  <a:txBody>
                    <a:bodyPr/>
                    <a:lstStyle/>
                    <a:p>
                      <a:r>
                        <a:rPr lang="en-IN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866206"/>
                  </a:ext>
                </a:extLst>
              </a:tr>
              <a:tr h="343983">
                <a:tc>
                  <a:txBody>
                    <a:bodyPr/>
                    <a:lstStyle/>
                    <a:p>
                      <a:r>
                        <a:rPr lang="en-IN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616965"/>
                  </a:ext>
                </a:extLst>
              </a:tr>
              <a:tr h="343983">
                <a:tc>
                  <a:txBody>
                    <a:bodyPr/>
                    <a:lstStyle/>
                    <a:p>
                      <a:r>
                        <a:rPr lang="en-IN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45 = 25+20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36786"/>
                  </a:ext>
                </a:extLst>
              </a:tr>
              <a:tr h="343983">
                <a:tc>
                  <a:txBody>
                    <a:bodyPr/>
                    <a:lstStyle/>
                    <a:p>
                      <a:r>
                        <a:rPr lang="en-IN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21206"/>
                  </a:ext>
                </a:extLst>
              </a:tr>
              <a:tr h="343983">
                <a:tc>
                  <a:txBody>
                    <a:bodyPr/>
                    <a:lstStyle/>
                    <a:p>
                      <a:r>
                        <a:rPr lang="en-IN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919329"/>
                  </a:ext>
                </a:extLst>
              </a:tr>
            </a:tbl>
          </a:graphicData>
        </a:graphic>
      </p:graphicFrame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C47B15B3-7AA9-4B29-895F-8CE7A99A23C4}"/>
              </a:ext>
            </a:extLst>
          </p:cNvPr>
          <p:cNvCxnSpPr/>
          <p:nvPr/>
        </p:nvCxnSpPr>
        <p:spPr>
          <a:xfrm flipV="1">
            <a:off x="7039992" y="2583402"/>
            <a:ext cx="1065321" cy="85522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E50CE14-9443-4B63-9BFD-7FF86538F3D6}"/>
                  </a:ext>
                </a:extLst>
              </p14:cNvPr>
              <p14:cNvContentPartPr/>
              <p14:nvPr/>
            </p14:nvContentPartPr>
            <p14:xfrm>
              <a:off x="4317840" y="4387680"/>
              <a:ext cx="3099240" cy="457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E50CE14-9443-4B63-9BFD-7FF86538F3D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8480" y="4378320"/>
                <a:ext cx="311796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5503437-CD1F-4D82-BD12-118CB3765775}"/>
                  </a:ext>
                </a:extLst>
              </p14:cNvPr>
              <p14:cNvContentPartPr/>
              <p14:nvPr/>
            </p14:nvContentPartPr>
            <p14:xfrm>
              <a:off x="4375080" y="4844880"/>
              <a:ext cx="3067560" cy="375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5503437-CD1F-4D82-BD12-118CB376577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5720" y="4835520"/>
                <a:ext cx="3086280" cy="3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167EACD-2D55-4A8E-9C36-8785AD26C3B8}"/>
                  </a:ext>
                </a:extLst>
              </p14:cNvPr>
              <p14:cNvContentPartPr/>
              <p14:nvPr/>
            </p14:nvContentPartPr>
            <p14:xfrm>
              <a:off x="4387680" y="5130720"/>
              <a:ext cx="2997720" cy="425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167EACD-2D55-4A8E-9C36-8785AD26C3B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78320" y="5121360"/>
                <a:ext cx="3016440" cy="44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95A60D5-4D2F-4C02-9DC5-A0176AF821EC}"/>
                  </a:ext>
                </a:extLst>
              </p14:cNvPr>
              <p14:cNvContentPartPr/>
              <p14:nvPr/>
            </p14:nvContentPartPr>
            <p14:xfrm>
              <a:off x="1942920" y="5232240"/>
              <a:ext cx="495720" cy="3434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95A60D5-4D2F-4C02-9DC5-A0176AF821E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33560" y="5222880"/>
                <a:ext cx="514440" cy="3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AA11858-1810-4151-A94B-E037A3951A11}"/>
                  </a:ext>
                </a:extLst>
              </p14:cNvPr>
              <p14:cNvContentPartPr/>
              <p14:nvPr/>
            </p14:nvContentPartPr>
            <p14:xfrm>
              <a:off x="1886040" y="5530680"/>
              <a:ext cx="5436000" cy="4132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AA11858-1810-4151-A94B-E037A3951A1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76680" y="5521320"/>
                <a:ext cx="545472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FCD6A2E-9A6D-4EB6-8E3F-06B4F3FA586D}"/>
                  </a:ext>
                </a:extLst>
              </p14:cNvPr>
              <p14:cNvContentPartPr/>
              <p14:nvPr/>
            </p14:nvContentPartPr>
            <p14:xfrm>
              <a:off x="1930320" y="5937120"/>
              <a:ext cx="5404320" cy="432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FCD6A2E-9A6D-4EB6-8E3F-06B4F3FA586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20960" y="5927760"/>
                <a:ext cx="5423040" cy="45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2178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32AFD87-DD41-49D9-9646-C9DEC912005A}"/>
              </a:ext>
            </a:extLst>
          </p:cNvPr>
          <p:cNvGrpSpPr/>
          <p:nvPr/>
        </p:nvGrpSpPr>
        <p:grpSpPr>
          <a:xfrm>
            <a:off x="8792763" y="1770969"/>
            <a:ext cx="2385113" cy="1658031"/>
            <a:chOff x="8296695" y="868860"/>
            <a:chExt cx="2385113" cy="165803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0814221F-62CB-4BA4-8B2D-EBD48DADBE53}"/>
                </a:ext>
              </a:extLst>
            </p:cNvPr>
            <p:cNvSpPr/>
            <p:nvPr/>
          </p:nvSpPr>
          <p:spPr>
            <a:xfrm>
              <a:off x="8566951" y="1029810"/>
              <a:ext cx="506028" cy="45465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A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55583B3-FFA8-4B99-BD0C-DE2C3C74864F}"/>
                </a:ext>
              </a:extLst>
            </p:cNvPr>
            <p:cNvSpPr/>
            <p:nvPr/>
          </p:nvSpPr>
          <p:spPr>
            <a:xfrm>
              <a:off x="9816118" y="1029604"/>
              <a:ext cx="506028" cy="45465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B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7EE8D3E-255D-4B65-8601-DF303B8651A8}"/>
                </a:ext>
              </a:extLst>
            </p:cNvPr>
            <p:cNvSpPr/>
            <p:nvPr/>
          </p:nvSpPr>
          <p:spPr>
            <a:xfrm>
              <a:off x="8542537" y="1862418"/>
              <a:ext cx="506028" cy="45465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C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83865AB-3D7B-4748-A155-AF4D9656D54B}"/>
                </a:ext>
              </a:extLst>
            </p:cNvPr>
            <p:cNvSpPr/>
            <p:nvPr/>
          </p:nvSpPr>
          <p:spPr>
            <a:xfrm>
              <a:off x="9816118" y="1862418"/>
              <a:ext cx="506028" cy="45465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D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F36DDE9-F29E-4FCE-AC36-5C718ECC95F2}"/>
                </a:ext>
              </a:extLst>
            </p:cNvPr>
            <p:cNvCxnSpPr>
              <a:stCxn id="3" idx="6"/>
              <a:endCxn id="4" idx="2"/>
            </p:cNvCxnSpPr>
            <p:nvPr/>
          </p:nvCxnSpPr>
          <p:spPr>
            <a:xfrm flipV="1">
              <a:off x="9072979" y="1256931"/>
              <a:ext cx="743139" cy="2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C5D2921-F6BA-4F5E-89CC-DAEA4DB7FAE7}"/>
                </a:ext>
              </a:extLst>
            </p:cNvPr>
            <p:cNvCxnSpPr>
              <a:stCxn id="3" idx="4"/>
              <a:endCxn id="5" idx="0"/>
            </p:cNvCxnSpPr>
            <p:nvPr/>
          </p:nvCxnSpPr>
          <p:spPr>
            <a:xfrm flipH="1">
              <a:off x="8795551" y="1484464"/>
              <a:ext cx="24414" cy="3779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5BB3B70-4E27-4E06-9953-31ACA0DB0A8A}"/>
                </a:ext>
              </a:extLst>
            </p:cNvPr>
            <p:cNvCxnSpPr>
              <a:stCxn id="5" idx="6"/>
              <a:endCxn id="6" idx="2"/>
            </p:cNvCxnSpPr>
            <p:nvPr/>
          </p:nvCxnSpPr>
          <p:spPr>
            <a:xfrm>
              <a:off x="9048565" y="2089745"/>
              <a:ext cx="7675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FA50D5D-77D7-4425-A624-0A8F3CA2E7EF}"/>
                </a:ext>
              </a:extLst>
            </p:cNvPr>
            <p:cNvCxnSpPr>
              <a:stCxn id="6" idx="0"/>
              <a:endCxn id="4" idx="4"/>
            </p:cNvCxnSpPr>
            <p:nvPr/>
          </p:nvCxnSpPr>
          <p:spPr>
            <a:xfrm flipV="1">
              <a:off x="10069132" y="1484258"/>
              <a:ext cx="0" cy="3781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E9BFB4-F1CF-41F8-89AD-143A58A75400}"/>
                </a:ext>
              </a:extLst>
            </p:cNvPr>
            <p:cNvSpPr txBox="1"/>
            <p:nvPr/>
          </p:nvSpPr>
          <p:spPr>
            <a:xfrm>
              <a:off x="9227473" y="868860"/>
              <a:ext cx="392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A8F429-2B9C-406D-B038-054D2DD23004}"/>
                </a:ext>
              </a:extLst>
            </p:cNvPr>
            <p:cNvSpPr txBox="1"/>
            <p:nvPr/>
          </p:nvSpPr>
          <p:spPr>
            <a:xfrm>
              <a:off x="8296695" y="1521860"/>
              <a:ext cx="392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BE87922-8AFD-4EF8-8350-8D26B0C155E7}"/>
                </a:ext>
              </a:extLst>
            </p:cNvPr>
            <p:cNvSpPr txBox="1"/>
            <p:nvPr/>
          </p:nvSpPr>
          <p:spPr>
            <a:xfrm>
              <a:off x="10175781" y="1482765"/>
              <a:ext cx="5060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-3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297722-1ADA-44A0-A2ED-2D77A91483D3}"/>
                </a:ext>
              </a:extLst>
            </p:cNvPr>
            <p:cNvSpPr txBox="1"/>
            <p:nvPr/>
          </p:nvSpPr>
          <p:spPr>
            <a:xfrm>
              <a:off x="9191534" y="2157559"/>
              <a:ext cx="5060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3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27495FF3-F12D-4513-B5E0-4CBC01C99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11497"/>
            <a:ext cx="875754" cy="707886"/>
          </a:xfrm>
          <a:prstGeom prst="rect">
            <a:avLst/>
          </a:prstGeom>
        </p:spPr>
      </p:pic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7A49F0A1-F31C-4D5B-B797-05DD76136B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280039"/>
              </p:ext>
            </p:extLst>
          </p:nvPr>
        </p:nvGraphicFramePr>
        <p:xfrm>
          <a:off x="657591" y="2830697"/>
          <a:ext cx="8128000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90183686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740094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3505306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64557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Selected 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655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189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494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 = 5+3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5276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96723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A59F289A-0C4D-460C-874F-A5647E2E5543}"/>
              </a:ext>
            </a:extLst>
          </p:cNvPr>
          <p:cNvSpPr txBox="1"/>
          <p:nvPr/>
        </p:nvSpPr>
        <p:spPr>
          <a:xfrm>
            <a:off x="781235" y="1615454"/>
            <a:ext cx="3240350" cy="369332"/>
          </a:xfrm>
          <a:prstGeom prst="rect">
            <a:avLst/>
          </a:prstGeom>
          <a:solidFill>
            <a:srgbClr val="FFFF66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Starting Vertex: 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2B7C2F-F423-431A-9365-6D85E1525A64}"/>
              </a:ext>
            </a:extLst>
          </p:cNvPr>
          <p:cNvSpPr txBox="1"/>
          <p:nvPr/>
        </p:nvSpPr>
        <p:spPr>
          <a:xfrm>
            <a:off x="781235" y="389551"/>
            <a:ext cx="10511161" cy="646331"/>
          </a:xfrm>
          <a:prstGeom prst="rect">
            <a:avLst/>
          </a:prstGeom>
          <a:solidFill>
            <a:srgbClr val="82C4E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Dijkstra Algorithm’s – Shortest Path (OPTIMAL SOLUTION) </a:t>
            </a:r>
          </a:p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values may or may not work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7BDE598-3868-4755-91DD-B1DCB242612E}"/>
                  </a:ext>
                </a:extLst>
              </p14:cNvPr>
              <p14:cNvContentPartPr/>
              <p14:nvPr/>
            </p14:nvContentPartPr>
            <p14:xfrm>
              <a:off x="2673360" y="3193920"/>
              <a:ext cx="4915080" cy="3560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7BDE598-3868-4755-91DD-B1DCB242612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64000" y="3184560"/>
                <a:ext cx="493380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F78ACDF-D9CF-48DD-8503-724513910A13}"/>
                  </a:ext>
                </a:extLst>
              </p14:cNvPr>
              <p14:cNvContentPartPr/>
              <p14:nvPr/>
            </p14:nvContentPartPr>
            <p14:xfrm>
              <a:off x="2685960" y="3594240"/>
              <a:ext cx="4921560" cy="3686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F78ACDF-D9CF-48DD-8503-724513910A1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76600" y="3584880"/>
                <a:ext cx="494028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B67FEA6-A31C-406F-AEAE-2C2F8035E96B}"/>
                  </a:ext>
                </a:extLst>
              </p14:cNvPr>
              <p14:cNvContentPartPr/>
              <p14:nvPr/>
            </p14:nvContentPartPr>
            <p14:xfrm>
              <a:off x="2711520" y="3943440"/>
              <a:ext cx="4401000" cy="3621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B67FEA6-A31C-406F-AEAE-2C2F8035E96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02160" y="3934080"/>
                <a:ext cx="441972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D626F91-664C-4A60-934F-EFCF6B71A0C9}"/>
                  </a:ext>
                </a:extLst>
              </p14:cNvPr>
              <p14:cNvContentPartPr/>
              <p14:nvPr/>
            </p14:nvContentPartPr>
            <p14:xfrm>
              <a:off x="2717640" y="4400640"/>
              <a:ext cx="4394880" cy="3178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D626F91-664C-4A60-934F-EFCF6B71A0C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08280" y="4391280"/>
                <a:ext cx="4413600" cy="33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2740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B03987-6498-48B9-BAF1-B324094C7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11497"/>
            <a:ext cx="875754" cy="7078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45B554-77CF-477E-97C9-96F792F56AEC}"/>
              </a:ext>
            </a:extLst>
          </p:cNvPr>
          <p:cNvSpPr txBox="1"/>
          <p:nvPr/>
        </p:nvSpPr>
        <p:spPr>
          <a:xfrm>
            <a:off x="790113" y="488272"/>
            <a:ext cx="1063544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BELLMAN FORD – Single Source Shortest Path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DA6F24-B7CA-444C-859D-3A8D41B60FD6}"/>
              </a:ext>
            </a:extLst>
          </p:cNvPr>
          <p:cNvSpPr txBox="1"/>
          <p:nvPr/>
        </p:nvSpPr>
        <p:spPr>
          <a:xfrm>
            <a:off x="470517" y="1260629"/>
            <a:ext cx="11310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Bellman Ford algorithm helps us find the shortest path from a vertex to all other vertices of a weighted graph.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is similar to </a:t>
            </a:r>
            <a:r>
              <a:rPr lang="en-US" b="0" i="0" u="none" strike="noStrike" dirty="0">
                <a:solidFill>
                  <a:srgbClr val="0556F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Dijkstra's algorithm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but it can work with graphs in which edges can have negative weights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dynamic programming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07A6EE-91C8-4C80-991E-2A448CC03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549" y="2254928"/>
            <a:ext cx="9813612" cy="385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11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9BB0BA3-5108-4192-AC95-F9A1C5845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5684"/>
            <a:ext cx="875754" cy="7078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4340FD-C07A-4321-91C0-5E4B409B70DD}"/>
              </a:ext>
            </a:extLst>
          </p:cNvPr>
          <p:cNvSpPr txBox="1"/>
          <p:nvPr/>
        </p:nvSpPr>
        <p:spPr>
          <a:xfrm>
            <a:off x="683581" y="363984"/>
            <a:ext cx="10972800" cy="369332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Terminology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3FD2477-2A45-448F-AB96-24418945C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6807"/>
            <a:ext cx="875754" cy="7078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543C9B-D83E-4997-8B3C-FDAE4991C033}"/>
              </a:ext>
            </a:extLst>
          </p:cNvPr>
          <p:cNvSpPr txBox="1"/>
          <p:nvPr/>
        </p:nvSpPr>
        <p:spPr>
          <a:xfrm>
            <a:off x="552634" y="1257916"/>
            <a:ext cx="10972800" cy="14773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just" eaLnBrk="1" hangingPunct="1">
              <a:defRPr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 of an edge: It is the value of the edge or the cost of the edge.</a:t>
            </a:r>
          </a:p>
          <a:p>
            <a:pPr algn="just" eaLnBrk="1" hangingPunct="1">
              <a:defRPr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defRPr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Network: A graph with weighted edges</a:t>
            </a:r>
          </a:p>
          <a:p>
            <a:pPr algn="just" eaLnBrk="1" hangingPunct="1">
              <a:defRPr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defRPr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Spanning Tree: Any tree consisting of edges in the graph G and including all vertices in G is called a spanning tree. 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914D8B-EBB5-4580-A728-B89A85ADB29F}"/>
              </a:ext>
            </a:extLst>
          </p:cNvPr>
          <p:cNvSpPr txBox="1"/>
          <p:nvPr/>
        </p:nvSpPr>
        <p:spPr>
          <a:xfrm>
            <a:off x="552634" y="3813316"/>
            <a:ext cx="1097280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marL="285750" indent="-285750" algn="just" eaLnBrk="1" hangingPunct="1">
              <a:buFont typeface="Wingdings" panose="05000000000000000000" pitchFamily="2" charset="2"/>
              <a:buChar char="v"/>
              <a:defRPr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 all the nodes in the graph with minimum number of edges, such that the total weight is minimized.</a:t>
            </a:r>
          </a:p>
          <a:p>
            <a:pPr marL="0" indent="0" algn="just" eaLnBrk="1" hangingPunct="1">
              <a:buFont typeface="Arial" panose="020B0604020202020204" pitchFamily="34" charset="0"/>
              <a:buNone/>
              <a:defRPr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eaLnBrk="1" hangingPunct="1">
              <a:buFont typeface="Wingdings" panose="05000000000000000000" pitchFamily="2" charset="2"/>
              <a:buChar char="v"/>
              <a:defRPr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Devise an algorithm that converts a network into tree structures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B574BB-15E3-41D2-842D-74640D885B27}"/>
              </a:ext>
            </a:extLst>
          </p:cNvPr>
          <p:cNvSpPr txBox="1"/>
          <p:nvPr/>
        </p:nvSpPr>
        <p:spPr>
          <a:xfrm>
            <a:off x="683581" y="3017153"/>
            <a:ext cx="10972800" cy="369332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Spanning Tree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119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49A464-E835-4A85-86A4-37132A670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11497"/>
            <a:ext cx="875754" cy="7078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661ED5-585C-4F2A-B570-A180519F7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57" y="879144"/>
            <a:ext cx="5418459" cy="9449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3066D6-7595-431C-A8A4-4EA7D6B35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868" y="668082"/>
            <a:ext cx="5357324" cy="49159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366412-C62D-45FF-9443-07A6E36A65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572" y="2250468"/>
            <a:ext cx="4439439" cy="308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579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8E8052-0B0E-483F-A32A-0E118D1A1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604" y="464563"/>
            <a:ext cx="3696020" cy="29644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D05E18-4F00-467A-B92D-044A1E760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604" y="3429000"/>
            <a:ext cx="3894157" cy="29796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915E10-C892-4677-A4EC-0625630DB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58032"/>
            <a:ext cx="3665538" cy="24843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2CC918-ACCA-4B9C-8F8C-38C6D06B3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29000"/>
            <a:ext cx="3932261" cy="25529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391323-A3DE-42C7-B567-35BDB7551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111497"/>
            <a:ext cx="875754" cy="70788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BBC6245-CD14-4142-875A-0E1301FB8577}"/>
                  </a:ext>
                </a:extLst>
              </p14:cNvPr>
              <p14:cNvContentPartPr/>
              <p14:nvPr/>
            </p14:nvContentPartPr>
            <p14:xfrm>
              <a:off x="1079640" y="342720"/>
              <a:ext cx="5454720" cy="36518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BBC6245-CD14-4142-875A-0E1301FB85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0280" y="333360"/>
                <a:ext cx="5473440" cy="367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99847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61EE2E-4804-457D-A239-ECE0886C3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11497"/>
            <a:ext cx="875754" cy="7078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FDEAF2-DF45-4D91-A98C-18278F90D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422" y="883111"/>
            <a:ext cx="3985605" cy="2446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492A5A-779B-4377-A32D-54E5E8B69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422" y="3528658"/>
            <a:ext cx="4054191" cy="27434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53B65C-F80E-4071-9C88-F9DE060D4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2441" y="795473"/>
            <a:ext cx="3734124" cy="2621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A33033-0EE2-43ED-8454-F364148F63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2441" y="3650588"/>
            <a:ext cx="3802710" cy="249957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D881EED-F2C0-4C55-8C84-B5EF85E3054D}"/>
                  </a:ext>
                </a:extLst>
              </p14:cNvPr>
              <p14:cNvContentPartPr/>
              <p14:nvPr/>
            </p14:nvContentPartPr>
            <p14:xfrm>
              <a:off x="1066680" y="717480"/>
              <a:ext cx="6026760" cy="35438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D881EED-F2C0-4C55-8C84-B5EF85E3054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57320" y="708120"/>
                <a:ext cx="6045480" cy="356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66840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29B9C0-92CB-498C-8CE9-A59B59C18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50114"/>
            <a:ext cx="875754" cy="7078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AD0D9A-73C4-4DAA-807B-155DACF14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631" y="632218"/>
            <a:ext cx="3779848" cy="27967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3FE52C-CA94-4225-AD1B-7F643AD83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079" y="3429000"/>
            <a:ext cx="3688400" cy="2552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C9439B-1CC7-4E97-B8E0-BE8E1C747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2407" y="2030609"/>
            <a:ext cx="3627434" cy="318543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5D91EA-A691-402A-8046-4EBC9C73FC25}"/>
                  </a:ext>
                </a:extLst>
              </p14:cNvPr>
              <p14:cNvContentPartPr/>
              <p14:nvPr/>
            </p14:nvContentPartPr>
            <p14:xfrm>
              <a:off x="1415880" y="831960"/>
              <a:ext cx="5474160" cy="33465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5D91EA-A691-402A-8046-4EBC9C73FC2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6520" y="822600"/>
                <a:ext cx="5492880" cy="336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17970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D20CCB-3C01-4405-9D94-A5A234F20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50114"/>
            <a:ext cx="875754" cy="7078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0320D2-BC4A-43A8-AE06-8CFC4B8FE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146" y="578717"/>
            <a:ext cx="3810330" cy="24690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A495FD-9366-4F81-863F-3EA0CE71C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748" y="3429000"/>
            <a:ext cx="3848433" cy="27129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E5C20D-84CB-43E6-B827-EF376C239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121" y="578717"/>
            <a:ext cx="3467400" cy="25834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DE86A0-C1F7-4EB5-A0D8-0F4BE41BDF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4949" y="3429000"/>
            <a:ext cx="3741744" cy="252243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4BF9687-4E1B-4208-B86A-36F1A05B2356}"/>
                  </a:ext>
                </a:extLst>
              </p14:cNvPr>
              <p14:cNvContentPartPr/>
              <p14:nvPr/>
            </p14:nvContentPartPr>
            <p14:xfrm>
              <a:off x="1517760" y="482760"/>
              <a:ext cx="5353200" cy="35816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4BF9687-4E1B-4208-B86A-36F1A05B235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08400" y="473400"/>
                <a:ext cx="5371920" cy="360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7581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924037-0B58-4143-A1DA-BC15E7411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50114"/>
            <a:ext cx="875754" cy="7078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7771EF-29DB-4FC8-B02C-35B4FD91B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003" y="715653"/>
            <a:ext cx="3939881" cy="25148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141E24-7EB2-4D90-83F8-7304EF282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708" y="3627530"/>
            <a:ext cx="3566469" cy="25605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7AC4F2-AE00-4C38-B36A-5EE413D74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5656" y="715653"/>
            <a:ext cx="3833192" cy="26672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C4C4DB-AC91-431F-B53E-CB5FE9F186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6711" y="3627530"/>
            <a:ext cx="3848433" cy="271295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B9E27E6-171C-4F2E-A102-6113930837F2}"/>
                  </a:ext>
                </a:extLst>
              </p14:cNvPr>
              <p14:cNvContentPartPr/>
              <p14:nvPr/>
            </p14:nvContentPartPr>
            <p14:xfrm>
              <a:off x="1301760" y="565200"/>
              <a:ext cx="5524920" cy="32770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B9E27E6-171C-4F2E-A102-6113930837F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92400" y="555840"/>
                <a:ext cx="5543640" cy="329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42472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D4BDF5-41E9-4555-8FC6-4F7232800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610" y="834501"/>
            <a:ext cx="6356411" cy="41872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0D78CA-C75A-48E3-8B51-B5839B6C6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50114"/>
            <a:ext cx="875754" cy="70788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C5F01A3-7003-4E67-813C-0AF83FC70EB9}"/>
                  </a:ext>
                </a:extLst>
              </p14:cNvPr>
              <p14:cNvContentPartPr/>
              <p14:nvPr/>
            </p14:nvContentPartPr>
            <p14:xfrm>
              <a:off x="3213000" y="679320"/>
              <a:ext cx="349560" cy="572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C5F01A3-7003-4E67-813C-0AF83FC70EB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03640" y="669960"/>
                <a:ext cx="368280" cy="59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34911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5D100B-D67A-4F37-9D8B-89E677FB6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11497"/>
            <a:ext cx="875754" cy="7078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77D9E0-F5E1-4A94-B8AA-97A48FD3448D}"/>
              </a:ext>
            </a:extLst>
          </p:cNvPr>
          <p:cNvSpPr txBox="1"/>
          <p:nvPr/>
        </p:nvSpPr>
        <p:spPr>
          <a:xfrm>
            <a:off x="621437" y="514905"/>
            <a:ext cx="1094912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Floyd </a:t>
            </a: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Warshall’s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All Pair Shortest Path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BD4E82-4160-4A9D-8738-84E933F39CAB}"/>
              </a:ext>
            </a:extLst>
          </p:cNvPr>
          <p:cNvSpPr txBox="1"/>
          <p:nvPr/>
        </p:nvSpPr>
        <p:spPr>
          <a:xfrm>
            <a:off x="621437" y="1466541"/>
            <a:ext cx="109491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03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Floyd </a:t>
            </a:r>
            <a:r>
              <a:rPr lang="en-US" b="0" i="0" dirty="0" err="1">
                <a:solidFill>
                  <a:srgbClr val="30303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Warshall</a:t>
            </a:r>
            <a:r>
              <a:rPr lang="en-US" b="0" i="0" dirty="0">
                <a:solidFill>
                  <a:srgbClr val="30303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Algorithm is a famous algorithm.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03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is used to solve All Pairs Shortest Path Problem.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03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computes the shortest path between every pair of vertices of the given graph.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03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Floyd </a:t>
            </a:r>
            <a:r>
              <a:rPr lang="en-US" b="0" i="0" dirty="0" err="1">
                <a:solidFill>
                  <a:srgbClr val="30303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Warshall</a:t>
            </a:r>
            <a:r>
              <a:rPr lang="en-US" b="0" i="0" dirty="0">
                <a:solidFill>
                  <a:srgbClr val="30303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Algorithm is an example of dynamic programming approach.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Intro to Algorithms: CHAPTER 26: ALL-PAIRS SHORTEST PATHS">
            <a:extLst>
              <a:ext uri="{FF2B5EF4-FFF2-40B4-BE49-F238E27FC236}">
                <a16:creationId xmlns:a16="http://schemas.microsoft.com/office/drawing/2014/main" id="{EE0A9863-2B10-45E7-9801-2EEC27DAA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73" y="3338003"/>
            <a:ext cx="5740433" cy="244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6618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70A3D9-E156-42F5-80A4-A9C30DB8B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11497"/>
            <a:ext cx="875754" cy="7078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AB1912-DC12-4B1D-923A-27E4BA696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50114"/>
            <a:ext cx="875754" cy="70788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7239B709-7C79-4012-B2D8-773BD88DC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723" y="524683"/>
            <a:ext cx="4107536" cy="2354784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B0301338-5CD7-4E1F-8165-DCDF72794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1259" y="757880"/>
            <a:ext cx="6454699" cy="372650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866810F-D9A2-4E51-8D5C-0C382590E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683" y="3403173"/>
            <a:ext cx="4477540" cy="175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468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229CDB-A53A-4B74-8F3C-3197B8F0A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63" y="315204"/>
            <a:ext cx="3686645" cy="22105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6D5CBF-4E8D-4D89-B652-116E53303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50114"/>
            <a:ext cx="875754" cy="707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7C2D7C-688B-4D11-88C7-31267A06C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5312" y="764632"/>
            <a:ext cx="3639845" cy="53076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6ED9B6-FEAD-4A2E-9745-CDC8C792E5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510" y="5471626"/>
            <a:ext cx="3208298" cy="5105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1E856E-6EDD-47F2-B02F-D9B8AACA60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735" y="2948939"/>
            <a:ext cx="4107536" cy="2354784"/>
          </a:xfrm>
          <a:prstGeom prst="rect">
            <a:avLst/>
          </a:prstGeom>
        </p:spPr>
      </p:pic>
      <p:graphicFrame>
        <p:nvGraphicFramePr>
          <p:cNvPr id="2" name="Table 7">
            <a:extLst>
              <a:ext uri="{FF2B5EF4-FFF2-40B4-BE49-F238E27FC236}">
                <a16:creationId xmlns:a16="http://schemas.microsoft.com/office/drawing/2014/main" id="{57870D3F-BEC6-4B91-8B99-E1B01BE759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504085"/>
              </p:ext>
            </p:extLst>
          </p:nvPr>
        </p:nvGraphicFramePr>
        <p:xfrm>
          <a:off x="4575868" y="840716"/>
          <a:ext cx="3040263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3421">
                  <a:extLst>
                    <a:ext uri="{9D8B030D-6E8A-4147-A177-3AD203B41FA5}">
                      <a16:colId xmlns:a16="http://schemas.microsoft.com/office/drawing/2014/main" val="2482529849"/>
                    </a:ext>
                  </a:extLst>
                </a:gridCol>
                <a:gridCol w="1013421">
                  <a:extLst>
                    <a:ext uri="{9D8B030D-6E8A-4147-A177-3AD203B41FA5}">
                      <a16:colId xmlns:a16="http://schemas.microsoft.com/office/drawing/2014/main" val="3852771507"/>
                    </a:ext>
                  </a:extLst>
                </a:gridCol>
                <a:gridCol w="1013421">
                  <a:extLst>
                    <a:ext uri="{9D8B030D-6E8A-4147-A177-3AD203B41FA5}">
                      <a16:colId xmlns:a16="http://schemas.microsoft.com/office/drawing/2014/main" val="35308138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 D1 Matrix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151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94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J=1,2,3,4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637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I=2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J=1,2,3,4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707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I=3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J=1,2,3,4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606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I=4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J=1,2,3,4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25476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34079F9-386D-4A05-9270-76386528F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077664"/>
              </p:ext>
            </p:extLst>
          </p:nvPr>
        </p:nvGraphicFramePr>
        <p:xfrm>
          <a:off x="4575868" y="3757170"/>
          <a:ext cx="3040263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3421">
                  <a:extLst>
                    <a:ext uri="{9D8B030D-6E8A-4147-A177-3AD203B41FA5}">
                      <a16:colId xmlns:a16="http://schemas.microsoft.com/office/drawing/2014/main" val="2482529849"/>
                    </a:ext>
                  </a:extLst>
                </a:gridCol>
                <a:gridCol w="1013421">
                  <a:extLst>
                    <a:ext uri="{9D8B030D-6E8A-4147-A177-3AD203B41FA5}">
                      <a16:colId xmlns:a16="http://schemas.microsoft.com/office/drawing/2014/main" val="3852771507"/>
                    </a:ext>
                  </a:extLst>
                </a:gridCol>
                <a:gridCol w="1013421">
                  <a:extLst>
                    <a:ext uri="{9D8B030D-6E8A-4147-A177-3AD203B41FA5}">
                      <a16:colId xmlns:a16="http://schemas.microsoft.com/office/drawing/2014/main" val="35308138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600" b="0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For D2 Matrix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151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94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K=2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J=1,2,3,4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637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K=2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I=2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J=1,2,3,4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707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K=2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I=3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J=1,2,3,4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606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K=2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I=4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J=1,2,3,4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254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4787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709F2C-0D74-4DF6-9800-1FFF35E6B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6807"/>
            <a:ext cx="875754" cy="7078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FE96EA-AF12-4B6B-82FF-4C5799A722A7}"/>
              </a:ext>
            </a:extLst>
          </p:cNvPr>
          <p:cNvSpPr txBox="1"/>
          <p:nvPr/>
        </p:nvSpPr>
        <p:spPr>
          <a:xfrm>
            <a:off x="381739" y="1861559"/>
            <a:ext cx="11372295" cy="286232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0" indent="0" algn="just" eaLnBrk="1" hangingPunct="1">
              <a:buFont typeface="Arial" panose="020B0604020202020204" pitchFamily="34" charset="0"/>
              <a:buNone/>
              <a:defRPr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a network, the edges for the minimum spanning tree are chosen in such a way that:</a:t>
            </a:r>
          </a:p>
          <a:p>
            <a:pPr marL="0" indent="0" algn="just" eaLnBrk="1" hangingPunct="1">
              <a:buFont typeface="Arial" panose="020B0604020202020204" pitchFamily="34" charset="0"/>
              <a:buNone/>
              <a:defRPr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eaLnBrk="1" hangingPunct="1">
              <a:buFont typeface="Arial" panose="020B0604020202020204" pitchFamily="34" charset="0"/>
              <a:buChar char="•"/>
              <a:defRPr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node in the network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must be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included in the spanning tree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eaLnBrk="1" hangingPunct="1">
              <a:defRPr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eaLnBrk="1" hangingPunct="1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overall edge weight of the spanning tree is the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possible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will allow the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existence of a path between any 2 nodes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in the tree.</a:t>
            </a:r>
          </a:p>
          <a:p>
            <a:pPr algn="just" eaLnBrk="1" hangingPunct="1">
              <a:defRPr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eaLnBrk="1" hangingPunct="1">
              <a:buFont typeface="Arial" panose="020B0604020202020204" pitchFamily="34" charset="0"/>
              <a:buChar char="•"/>
              <a:defRPr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graph can have many spanning trees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 complete graph with n vertices has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(n-2)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spanning trees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So, the complete graph with 4 vertices has 4 </a:t>
            </a:r>
            <a:r>
              <a:rPr lang="en-US" sz="1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(4-2)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16 spanning trees.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5A38C6-75E0-4FE5-B6C3-4005A96B09FB}"/>
              </a:ext>
            </a:extLst>
          </p:cNvPr>
          <p:cNvSpPr txBox="1"/>
          <p:nvPr/>
        </p:nvSpPr>
        <p:spPr>
          <a:xfrm>
            <a:off x="437877" y="655693"/>
            <a:ext cx="10972800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Spanning Tree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3509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A65BC5-578F-4C1E-80EC-86EF4D547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924" y="833379"/>
            <a:ext cx="3240350" cy="5316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C7D0A4-6030-4CE0-B2BF-CDBBBA6A4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50114"/>
            <a:ext cx="875754" cy="707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B18CCE-0EE2-4B0F-AA1B-C01536158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47" y="745741"/>
            <a:ext cx="4107536" cy="23547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9A37C7-78AB-4BD7-9937-6956B7660B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834" y="4042322"/>
            <a:ext cx="3208298" cy="510584"/>
          </a:xfrm>
          <a:prstGeom prst="rect">
            <a:avLst/>
          </a:prstGeom>
        </p:spPr>
      </p:pic>
      <p:graphicFrame>
        <p:nvGraphicFramePr>
          <p:cNvPr id="11" name="Table 7">
            <a:extLst>
              <a:ext uri="{FF2B5EF4-FFF2-40B4-BE49-F238E27FC236}">
                <a16:creationId xmlns:a16="http://schemas.microsoft.com/office/drawing/2014/main" id="{351F63A8-5D19-4FE8-998A-228CFD813A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47183"/>
              </p:ext>
            </p:extLst>
          </p:nvPr>
        </p:nvGraphicFramePr>
        <p:xfrm>
          <a:off x="4575868" y="840716"/>
          <a:ext cx="3040263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3421">
                  <a:extLst>
                    <a:ext uri="{9D8B030D-6E8A-4147-A177-3AD203B41FA5}">
                      <a16:colId xmlns:a16="http://schemas.microsoft.com/office/drawing/2014/main" val="2482529849"/>
                    </a:ext>
                  </a:extLst>
                </a:gridCol>
                <a:gridCol w="1013421">
                  <a:extLst>
                    <a:ext uri="{9D8B030D-6E8A-4147-A177-3AD203B41FA5}">
                      <a16:colId xmlns:a16="http://schemas.microsoft.com/office/drawing/2014/main" val="3852771507"/>
                    </a:ext>
                  </a:extLst>
                </a:gridCol>
                <a:gridCol w="1013421">
                  <a:extLst>
                    <a:ext uri="{9D8B030D-6E8A-4147-A177-3AD203B41FA5}">
                      <a16:colId xmlns:a16="http://schemas.microsoft.com/office/drawing/2014/main" val="35308138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 D3 Matrix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151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94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K=3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J=1,2,3,4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637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K=3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I=2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J=1,2,3,4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707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K=3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I=3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J=1,2,3,4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606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K=3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I=4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J=1,2,3,4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254760"/>
                  </a:ext>
                </a:extLst>
              </a:tr>
            </a:tbl>
          </a:graphicData>
        </a:graphic>
      </p:graphicFrame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FFE3C848-2230-4732-B130-CF4E5AD59A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593583"/>
              </p:ext>
            </p:extLst>
          </p:nvPr>
        </p:nvGraphicFramePr>
        <p:xfrm>
          <a:off x="4654772" y="3440386"/>
          <a:ext cx="3040263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3421">
                  <a:extLst>
                    <a:ext uri="{9D8B030D-6E8A-4147-A177-3AD203B41FA5}">
                      <a16:colId xmlns:a16="http://schemas.microsoft.com/office/drawing/2014/main" val="2482529849"/>
                    </a:ext>
                  </a:extLst>
                </a:gridCol>
                <a:gridCol w="1013421">
                  <a:extLst>
                    <a:ext uri="{9D8B030D-6E8A-4147-A177-3AD203B41FA5}">
                      <a16:colId xmlns:a16="http://schemas.microsoft.com/office/drawing/2014/main" val="3852771507"/>
                    </a:ext>
                  </a:extLst>
                </a:gridCol>
                <a:gridCol w="1013421">
                  <a:extLst>
                    <a:ext uri="{9D8B030D-6E8A-4147-A177-3AD203B41FA5}">
                      <a16:colId xmlns:a16="http://schemas.microsoft.com/office/drawing/2014/main" val="35308138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 D4 Matrix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151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94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K=4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J=1,2,3,4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637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K=4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I=2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J=1,2,3,4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707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K=4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I=3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J=1,2,3,4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606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K=4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I=4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J=1,2,3,4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254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47810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00BE9D-1D04-4007-A34C-1EE75E5DD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50114"/>
            <a:ext cx="875754" cy="707886"/>
          </a:xfrm>
          <a:prstGeom prst="rect">
            <a:avLst/>
          </a:prstGeom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B4FF0B7-9C28-4866-B132-5F19DB74AF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503146"/>
              </p:ext>
            </p:extLst>
          </p:nvPr>
        </p:nvGraphicFramePr>
        <p:xfrm>
          <a:off x="2016664" y="80473"/>
          <a:ext cx="8716439" cy="60401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69502">
                  <a:extLst>
                    <a:ext uri="{9D8B030D-6E8A-4147-A177-3AD203B41FA5}">
                      <a16:colId xmlns:a16="http://schemas.microsoft.com/office/drawing/2014/main" val="1984995851"/>
                    </a:ext>
                  </a:extLst>
                </a:gridCol>
                <a:gridCol w="1736734">
                  <a:extLst>
                    <a:ext uri="{9D8B030D-6E8A-4147-A177-3AD203B41FA5}">
                      <a16:colId xmlns:a16="http://schemas.microsoft.com/office/drawing/2014/main" val="2492759105"/>
                    </a:ext>
                  </a:extLst>
                </a:gridCol>
                <a:gridCol w="1736734">
                  <a:extLst>
                    <a:ext uri="{9D8B030D-6E8A-4147-A177-3AD203B41FA5}">
                      <a16:colId xmlns:a16="http://schemas.microsoft.com/office/drawing/2014/main" val="2939673252"/>
                    </a:ext>
                  </a:extLst>
                </a:gridCol>
                <a:gridCol w="1738743">
                  <a:extLst>
                    <a:ext uri="{9D8B030D-6E8A-4147-A177-3AD203B41FA5}">
                      <a16:colId xmlns:a16="http://schemas.microsoft.com/office/drawing/2014/main" val="521373162"/>
                    </a:ext>
                  </a:extLst>
                </a:gridCol>
                <a:gridCol w="1734726">
                  <a:extLst>
                    <a:ext uri="{9D8B030D-6E8A-4147-A177-3AD203B41FA5}">
                      <a16:colId xmlns:a16="http://schemas.microsoft.com/office/drawing/2014/main" val="18861185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6521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O(E + </a:t>
                      </a:r>
                      <a:r>
                        <a:rPr lang="en-IN" sz="1400" b="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logV</a:t>
                      </a:r>
                      <a:r>
                        <a:rPr lang="en-IN" sz="1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Better when dealing with dense graph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Difficult to program, though it can be programmed in matrix form.</a:t>
                      </a:r>
                      <a:endParaRPr lang="en-IN" sz="14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Telephone, Cable network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44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Kruskal’s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O(</a:t>
                      </a:r>
                      <a:r>
                        <a:rPr lang="en-IN" sz="1400" b="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ElogV</a:t>
                      </a:r>
                      <a:r>
                        <a:rPr lang="en-IN" sz="1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Minimum Cost selection does not have any 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Works only in connected and weighted (non connected should not give a final MST)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Tour Operation, Landing Cables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569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Sollin’s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O(</a:t>
                      </a:r>
                      <a:r>
                        <a:rPr lang="en-IN" sz="1400" b="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ElogV</a:t>
                      </a:r>
                      <a:r>
                        <a:rPr lang="en-IN" sz="1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Better operation in parallel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adapt to distributed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Electrical Wiring social network like </a:t>
                      </a:r>
                      <a:r>
                        <a:rPr lang="en-IN" sz="14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linkedin</a:t>
                      </a:r>
                      <a:r>
                        <a:rPr lang="en-IN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Fb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8983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Djikstra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O(n power 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Google Maps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able to handle negative edges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Routing protocols required by the routers to update their forwarding table</a:t>
                      </a:r>
                      <a:endParaRPr lang="en-IN" sz="14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320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Bellman Ford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O(|E||V|)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Handle negative edges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Fails to handle undirected graphs when it comes to negative weights</a:t>
                      </a:r>
                      <a:endParaRPr lang="en-IN" sz="14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Distance Vector routing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256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Floyd’s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O(n power 2 * 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Extremely simple and Easy to implement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Slower than other algorithms designed to perform the same task</a:t>
                      </a:r>
                      <a:endParaRPr lang="en-IN" sz="14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Fast Computation of Path finder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364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6931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C76507-686E-4B43-BECF-94C6EFA6C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6807"/>
            <a:ext cx="875754" cy="7078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B091A2-FBDC-4B31-8E10-46A422E14BB6}"/>
              </a:ext>
            </a:extLst>
          </p:cNvPr>
          <p:cNvSpPr txBox="1"/>
          <p:nvPr/>
        </p:nvSpPr>
        <p:spPr>
          <a:xfrm>
            <a:off x="437877" y="655693"/>
            <a:ext cx="10972800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cost of Spanning Tree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9346345-0555-4351-A410-25C4C2AABF09}"/>
              </a:ext>
            </a:extLst>
          </p:cNvPr>
          <p:cNvGrpSpPr/>
          <p:nvPr/>
        </p:nvGrpSpPr>
        <p:grpSpPr>
          <a:xfrm>
            <a:off x="9044866" y="1500326"/>
            <a:ext cx="1806518" cy="2673658"/>
            <a:chOff x="4348578" y="1553592"/>
            <a:chExt cx="1806518" cy="267365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875C03-20AF-4DF6-89B1-0ED3C4A194EA}"/>
                </a:ext>
              </a:extLst>
            </p:cNvPr>
            <p:cNvSpPr/>
            <p:nvPr/>
          </p:nvSpPr>
          <p:spPr>
            <a:xfrm>
              <a:off x="5086905" y="1553592"/>
              <a:ext cx="461639" cy="45276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en-IN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A61C0D2-9621-49C1-9EA8-18CB7ECE19DE}"/>
                </a:ext>
              </a:extLst>
            </p:cNvPr>
            <p:cNvSpPr/>
            <p:nvPr/>
          </p:nvSpPr>
          <p:spPr>
            <a:xfrm>
              <a:off x="5070629" y="3774489"/>
              <a:ext cx="461639" cy="45276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  <a:endParaRPr lang="en-IN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C12D17A-0727-41B9-AECA-58A0CA363AD5}"/>
                </a:ext>
              </a:extLst>
            </p:cNvPr>
            <p:cNvSpPr/>
            <p:nvPr/>
          </p:nvSpPr>
          <p:spPr>
            <a:xfrm>
              <a:off x="5693456" y="2110295"/>
              <a:ext cx="461639" cy="45276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  <a:endParaRPr lang="en-IN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07C5D89-0015-4B96-9646-E9058EAA1DD8}"/>
                </a:ext>
              </a:extLst>
            </p:cNvPr>
            <p:cNvSpPr/>
            <p:nvPr/>
          </p:nvSpPr>
          <p:spPr>
            <a:xfrm>
              <a:off x="5693457" y="2967361"/>
              <a:ext cx="461639" cy="45276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  <a:endParaRPr lang="en-IN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46911B0-C293-4E58-A78A-D2AB33B71812}"/>
                </a:ext>
              </a:extLst>
            </p:cNvPr>
            <p:cNvSpPr/>
            <p:nvPr/>
          </p:nvSpPr>
          <p:spPr>
            <a:xfrm>
              <a:off x="4348578" y="2976239"/>
              <a:ext cx="461639" cy="45276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  <a:endParaRPr lang="en-IN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E855B06-73B0-4218-9B87-49B7F9B4D0B4}"/>
                </a:ext>
              </a:extLst>
            </p:cNvPr>
            <p:cNvSpPr/>
            <p:nvPr/>
          </p:nvSpPr>
          <p:spPr>
            <a:xfrm>
              <a:off x="4348579" y="2089211"/>
              <a:ext cx="461639" cy="45276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IN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C78153A-3ED5-4604-B1AA-822A7ABD7662}"/>
                </a:ext>
              </a:extLst>
            </p:cNvPr>
            <p:cNvCxnSpPr>
              <a:cxnSpLocks/>
              <a:stCxn id="6" idx="2"/>
              <a:endCxn id="16" idx="0"/>
            </p:cNvCxnSpPr>
            <p:nvPr/>
          </p:nvCxnSpPr>
          <p:spPr>
            <a:xfrm flipH="1">
              <a:off x="4579399" y="1779973"/>
              <a:ext cx="507506" cy="309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866C91B-43B3-4BFD-AD7F-C969C801738C}"/>
                </a:ext>
              </a:extLst>
            </p:cNvPr>
            <p:cNvCxnSpPr>
              <a:stCxn id="6" idx="6"/>
              <a:endCxn id="10" idx="0"/>
            </p:cNvCxnSpPr>
            <p:nvPr/>
          </p:nvCxnSpPr>
          <p:spPr>
            <a:xfrm>
              <a:off x="5548544" y="1779973"/>
              <a:ext cx="375732" cy="3303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5C97CF5-3E1D-4C0C-8F2C-7B9DDF899F44}"/>
                </a:ext>
              </a:extLst>
            </p:cNvPr>
            <p:cNvCxnSpPr>
              <a:stCxn id="16" idx="4"/>
              <a:endCxn id="14" idx="0"/>
            </p:cNvCxnSpPr>
            <p:nvPr/>
          </p:nvCxnSpPr>
          <p:spPr>
            <a:xfrm flipH="1">
              <a:off x="4579398" y="2541972"/>
              <a:ext cx="1" cy="4342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7918E80-2E69-4A62-B2F7-31A11A41991D}"/>
                </a:ext>
              </a:extLst>
            </p:cNvPr>
            <p:cNvCxnSpPr>
              <a:stCxn id="14" idx="5"/>
              <a:endCxn id="8" idx="1"/>
            </p:cNvCxnSpPr>
            <p:nvPr/>
          </p:nvCxnSpPr>
          <p:spPr>
            <a:xfrm>
              <a:off x="4742612" y="3362695"/>
              <a:ext cx="395622" cy="47809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4F17F34-E397-4CFD-8030-25F80AA6B1AD}"/>
                </a:ext>
              </a:extLst>
            </p:cNvPr>
            <p:cNvCxnSpPr>
              <a:stCxn id="8" idx="7"/>
              <a:endCxn id="12" idx="4"/>
            </p:cNvCxnSpPr>
            <p:nvPr/>
          </p:nvCxnSpPr>
          <p:spPr>
            <a:xfrm flipV="1">
              <a:off x="5464663" y="3420122"/>
              <a:ext cx="459614" cy="42067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AA04F2B-1AC8-40C3-BF25-D07A39421D06}"/>
                </a:ext>
              </a:extLst>
            </p:cNvPr>
            <p:cNvCxnSpPr>
              <a:stCxn id="10" idx="4"/>
              <a:endCxn id="12" idx="0"/>
            </p:cNvCxnSpPr>
            <p:nvPr/>
          </p:nvCxnSpPr>
          <p:spPr>
            <a:xfrm>
              <a:off x="5924276" y="2563056"/>
              <a:ext cx="1" cy="40430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309AE583-CFD8-4F76-89A6-C0BCA32D2B8B}"/>
              </a:ext>
            </a:extLst>
          </p:cNvPr>
          <p:cNvSpPr txBox="1"/>
          <p:nvPr/>
        </p:nvSpPr>
        <p:spPr>
          <a:xfrm>
            <a:off x="274932" y="1162834"/>
            <a:ext cx="66138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is represented as set of (V,E)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Where,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 = 1,2,3,4,5,6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E={(1,2), (2,3), (3,4), (4,5), (6,1),(5,6)}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Spanning tree is a subset of a graph (Subset of edges) (All Vertices)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should not contain cycle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|V| = N = 6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N-1 = 5 (Edges)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D0C3C51-31D8-4FF4-A9E5-D5A3F78148BE}"/>
              </a:ext>
            </a:extLst>
          </p:cNvPr>
          <p:cNvGrpSpPr/>
          <p:nvPr/>
        </p:nvGrpSpPr>
        <p:grpSpPr>
          <a:xfrm>
            <a:off x="3466730" y="3937622"/>
            <a:ext cx="1806518" cy="2673658"/>
            <a:chOff x="4348578" y="1553592"/>
            <a:chExt cx="1806518" cy="2673658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721F0E3-60C5-4131-85F5-61CDADEB9101}"/>
                </a:ext>
              </a:extLst>
            </p:cNvPr>
            <p:cNvSpPr/>
            <p:nvPr/>
          </p:nvSpPr>
          <p:spPr>
            <a:xfrm>
              <a:off x="5086905" y="1553592"/>
              <a:ext cx="461639" cy="45276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en-IN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D726286-87FB-4EAF-B02F-C8D0860F5A62}"/>
                </a:ext>
              </a:extLst>
            </p:cNvPr>
            <p:cNvSpPr/>
            <p:nvPr/>
          </p:nvSpPr>
          <p:spPr>
            <a:xfrm>
              <a:off x="5070629" y="3774489"/>
              <a:ext cx="461639" cy="45276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  <a:endParaRPr lang="en-IN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ECD53B4-4820-45C1-83BC-CB62EB65A900}"/>
                </a:ext>
              </a:extLst>
            </p:cNvPr>
            <p:cNvSpPr/>
            <p:nvPr/>
          </p:nvSpPr>
          <p:spPr>
            <a:xfrm>
              <a:off x="5693456" y="2110295"/>
              <a:ext cx="461639" cy="45276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  <a:endParaRPr lang="en-IN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C3EA7F5-3297-46F3-A880-2CFF7D51DDB3}"/>
                </a:ext>
              </a:extLst>
            </p:cNvPr>
            <p:cNvSpPr/>
            <p:nvPr/>
          </p:nvSpPr>
          <p:spPr>
            <a:xfrm>
              <a:off x="5693457" y="2967361"/>
              <a:ext cx="461639" cy="45276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  <a:endParaRPr lang="en-IN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0771D41-557A-4743-BB04-1B13528D4264}"/>
                </a:ext>
              </a:extLst>
            </p:cNvPr>
            <p:cNvSpPr/>
            <p:nvPr/>
          </p:nvSpPr>
          <p:spPr>
            <a:xfrm>
              <a:off x="4348578" y="2976239"/>
              <a:ext cx="461639" cy="45276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  <a:endParaRPr lang="en-IN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7EE1435-E5EE-4814-814B-D0BAEC4AB452}"/>
                </a:ext>
              </a:extLst>
            </p:cNvPr>
            <p:cNvSpPr/>
            <p:nvPr/>
          </p:nvSpPr>
          <p:spPr>
            <a:xfrm>
              <a:off x="4348579" y="2089211"/>
              <a:ext cx="461639" cy="45276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IN" dirty="0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B68A152-E1AB-48D3-AFD7-9D5260DD3FD1}"/>
                </a:ext>
              </a:extLst>
            </p:cNvPr>
            <p:cNvCxnSpPr>
              <a:cxnSpLocks/>
              <a:stCxn id="73" idx="2"/>
              <a:endCxn id="78" idx="0"/>
            </p:cNvCxnSpPr>
            <p:nvPr/>
          </p:nvCxnSpPr>
          <p:spPr>
            <a:xfrm flipH="1">
              <a:off x="4579399" y="1779973"/>
              <a:ext cx="507506" cy="309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B8CCEC2-BCB4-4075-83AB-37C868FEAC11}"/>
                </a:ext>
              </a:extLst>
            </p:cNvPr>
            <p:cNvCxnSpPr>
              <a:stCxn id="73" idx="6"/>
              <a:endCxn id="75" idx="0"/>
            </p:cNvCxnSpPr>
            <p:nvPr/>
          </p:nvCxnSpPr>
          <p:spPr>
            <a:xfrm>
              <a:off x="5548544" y="1779973"/>
              <a:ext cx="375732" cy="3303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B2F58841-2D57-406E-B4C7-3C49F4D7EF90}"/>
                </a:ext>
              </a:extLst>
            </p:cNvPr>
            <p:cNvCxnSpPr>
              <a:stCxn id="77" idx="5"/>
              <a:endCxn id="74" idx="1"/>
            </p:cNvCxnSpPr>
            <p:nvPr/>
          </p:nvCxnSpPr>
          <p:spPr>
            <a:xfrm>
              <a:off x="4742612" y="3362695"/>
              <a:ext cx="395622" cy="47809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E36D9FB-B70A-46F0-AD35-505892307896}"/>
                </a:ext>
              </a:extLst>
            </p:cNvPr>
            <p:cNvCxnSpPr>
              <a:stCxn id="74" idx="7"/>
              <a:endCxn id="76" idx="4"/>
            </p:cNvCxnSpPr>
            <p:nvPr/>
          </p:nvCxnSpPr>
          <p:spPr>
            <a:xfrm flipV="1">
              <a:off x="5464663" y="3420122"/>
              <a:ext cx="459614" cy="42067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E00D43D-FB5F-4FA1-8EA9-134FD5B245F6}"/>
                </a:ext>
              </a:extLst>
            </p:cNvPr>
            <p:cNvCxnSpPr>
              <a:stCxn id="75" idx="4"/>
              <a:endCxn id="76" idx="0"/>
            </p:cNvCxnSpPr>
            <p:nvPr/>
          </p:nvCxnSpPr>
          <p:spPr>
            <a:xfrm>
              <a:off x="5924276" y="2563056"/>
              <a:ext cx="1" cy="40430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F3746E5-6D10-4175-8E18-4A64F16B6AA1}"/>
              </a:ext>
            </a:extLst>
          </p:cNvPr>
          <p:cNvGrpSpPr/>
          <p:nvPr/>
        </p:nvGrpSpPr>
        <p:grpSpPr>
          <a:xfrm>
            <a:off x="1140138" y="3938361"/>
            <a:ext cx="1806518" cy="2673658"/>
            <a:chOff x="4348578" y="1553592"/>
            <a:chExt cx="1806518" cy="2673658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54494B4-9AD5-4AB2-A20D-2F34997591CE}"/>
                </a:ext>
              </a:extLst>
            </p:cNvPr>
            <p:cNvSpPr/>
            <p:nvPr/>
          </p:nvSpPr>
          <p:spPr>
            <a:xfrm>
              <a:off x="5086905" y="1553592"/>
              <a:ext cx="461639" cy="45276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en-IN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88994D4-A21D-458C-B23F-54F1B4FEF41C}"/>
                </a:ext>
              </a:extLst>
            </p:cNvPr>
            <p:cNvSpPr/>
            <p:nvPr/>
          </p:nvSpPr>
          <p:spPr>
            <a:xfrm>
              <a:off x="5070629" y="3774489"/>
              <a:ext cx="461639" cy="45276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  <a:endParaRPr lang="en-IN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206A197-EAE7-4201-AAE2-BB073F9E0298}"/>
                </a:ext>
              </a:extLst>
            </p:cNvPr>
            <p:cNvSpPr/>
            <p:nvPr/>
          </p:nvSpPr>
          <p:spPr>
            <a:xfrm>
              <a:off x="5693456" y="2110295"/>
              <a:ext cx="461639" cy="45276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  <a:endParaRPr lang="en-IN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8CBF02A-A4B1-48B4-80DD-454E9CC9A0F8}"/>
                </a:ext>
              </a:extLst>
            </p:cNvPr>
            <p:cNvSpPr/>
            <p:nvPr/>
          </p:nvSpPr>
          <p:spPr>
            <a:xfrm>
              <a:off x="5693457" y="2967361"/>
              <a:ext cx="461639" cy="45276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  <a:endParaRPr lang="en-IN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5F89A07-1FCF-43EB-8EB8-8F012BEA5B1D}"/>
                </a:ext>
              </a:extLst>
            </p:cNvPr>
            <p:cNvSpPr/>
            <p:nvPr/>
          </p:nvSpPr>
          <p:spPr>
            <a:xfrm>
              <a:off x="4348578" y="2976239"/>
              <a:ext cx="461639" cy="45276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  <a:endParaRPr lang="en-IN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6832F9BF-C135-41A4-B9BF-8135BA059172}"/>
                </a:ext>
              </a:extLst>
            </p:cNvPr>
            <p:cNvSpPr/>
            <p:nvPr/>
          </p:nvSpPr>
          <p:spPr>
            <a:xfrm>
              <a:off x="4348579" y="2089211"/>
              <a:ext cx="461639" cy="45276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IN" dirty="0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27F64DC-C8BA-4366-A221-59054822133F}"/>
                </a:ext>
              </a:extLst>
            </p:cNvPr>
            <p:cNvCxnSpPr>
              <a:stCxn id="86" idx="6"/>
              <a:endCxn id="88" idx="0"/>
            </p:cNvCxnSpPr>
            <p:nvPr/>
          </p:nvCxnSpPr>
          <p:spPr>
            <a:xfrm>
              <a:off x="5548544" y="1779973"/>
              <a:ext cx="375732" cy="3303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FE12D0B-5818-4C53-A5DA-90ECF056C10F}"/>
                </a:ext>
              </a:extLst>
            </p:cNvPr>
            <p:cNvCxnSpPr>
              <a:stCxn id="91" idx="4"/>
              <a:endCxn id="90" idx="0"/>
            </p:cNvCxnSpPr>
            <p:nvPr/>
          </p:nvCxnSpPr>
          <p:spPr>
            <a:xfrm flipH="1">
              <a:off x="4579398" y="2541972"/>
              <a:ext cx="1" cy="4342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D8E8C8CD-92E6-4FF9-8CDD-13FB60EF7023}"/>
                </a:ext>
              </a:extLst>
            </p:cNvPr>
            <p:cNvCxnSpPr>
              <a:stCxn id="90" idx="5"/>
              <a:endCxn id="87" idx="1"/>
            </p:cNvCxnSpPr>
            <p:nvPr/>
          </p:nvCxnSpPr>
          <p:spPr>
            <a:xfrm>
              <a:off x="4742612" y="3362695"/>
              <a:ext cx="395622" cy="47809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699750C-1E8F-4FB0-86CA-337B99F702FB}"/>
                </a:ext>
              </a:extLst>
            </p:cNvPr>
            <p:cNvCxnSpPr>
              <a:stCxn id="87" idx="7"/>
              <a:endCxn id="89" idx="4"/>
            </p:cNvCxnSpPr>
            <p:nvPr/>
          </p:nvCxnSpPr>
          <p:spPr>
            <a:xfrm flipV="1">
              <a:off x="5464663" y="3420122"/>
              <a:ext cx="459614" cy="42067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402790C5-50FC-4ED3-96AF-CD6F613249CE}"/>
                </a:ext>
              </a:extLst>
            </p:cNvPr>
            <p:cNvCxnSpPr>
              <a:stCxn id="88" idx="4"/>
              <a:endCxn id="89" idx="0"/>
            </p:cNvCxnSpPr>
            <p:nvPr/>
          </p:nvCxnSpPr>
          <p:spPr>
            <a:xfrm>
              <a:off x="5924276" y="2563056"/>
              <a:ext cx="1" cy="40430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691E602-CDF6-43B5-95BE-9E9978243438}"/>
              </a:ext>
            </a:extLst>
          </p:cNvPr>
          <p:cNvGrpSpPr/>
          <p:nvPr/>
        </p:nvGrpSpPr>
        <p:grpSpPr>
          <a:xfrm>
            <a:off x="8354433" y="4014562"/>
            <a:ext cx="1806518" cy="2673658"/>
            <a:chOff x="4348578" y="1553592"/>
            <a:chExt cx="1806518" cy="2673658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75C2FB3E-68FD-40B7-A161-81E673DF5A0B}"/>
                </a:ext>
              </a:extLst>
            </p:cNvPr>
            <p:cNvSpPr/>
            <p:nvPr/>
          </p:nvSpPr>
          <p:spPr>
            <a:xfrm>
              <a:off x="5086905" y="1553592"/>
              <a:ext cx="461639" cy="45276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en-IN" dirty="0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CBA3EE8-0304-4E6F-BCAC-DC952CB971B4}"/>
                </a:ext>
              </a:extLst>
            </p:cNvPr>
            <p:cNvSpPr/>
            <p:nvPr/>
          </p:nvSpPr>
          <p:spPr>
            <a:xfrm>
              <a:off x="5070629" y="3774489"/>
              <a:ext cx="461639" cy="45276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  <a:endParaRPr lang="en-IN" dirty="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1411439-A48A-4F40-978B-19D4A53E92DF}"/>
                </a:ext>
              </a:extLst>
            </p:cNvPr>
            <p:cNvSpPr/>
            <p:nvPr/>
          </p:nvSpPr>
          <p:spPr>
            <a:xfrm>
              <a:off x="5693456" y="2110295"/>
              <a:ext cx="461639" cy="45276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  <a:endParaRPr lang="en-IN" dirty="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364E081-8ECB-4F7E-9B70-8C558DA5B75B}"/>
                </a:ext>
              </a:extLst>
            </p:cNvPr>
            <p:cNvSpPr/>
            <p:nvPr/>
          </p:nvSpPr>
          <p:spPr>
            <a:xfrm>
              <a:off x="5693457" y="2967361"/>
              <a:ext cx="461639" cy="45276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  <a:endParaRPr lang="en-IN" dirty="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9F2914D-D77E-47CB-A2B4-20BC443AB664}"/>
                </a:ext>
              </a:extLst>
            </p:cNvPr>
            <p:cNvSpPr/>
            <p:nvPr/>
          </p:nvSpPr>
          <p:spPr>
            <a:xfrm>
              <a:off x="4348578" y="2976239"/>
              <a:ext cx="461639" cy="45276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  <a:endParaRPr lang="en-IN" dirty="0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7680566-16DC-4825-823B-C7D79D6BC1E0}"/>
                </a:ext>
              </a:extLst>
            </p:cNvPr>
            <p:cNvSpPr/>
            <p:nvPr/>
          </p:nvSpPr>
          <p:spPr>
            <a:xfrm>
              <a:off x="4348579" y="2089211"/>
              <a:ext cx="461639" cy="45276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IN" dirty="0"/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57D4637-DE3F-41FB-B2EF-618291CD32E3}"/>
                </a:ext>
              </a:extLst>
            </p:cNvPr>
            <p:cNvCxnSpPr>
              <a:cxnSpLocks/>
              <a:stCxn id="99" idx="2"/>
              <a:endCxn id="104" idx="0"/>
            </p:cNvCxnSpPr>
            <p:nvPr/>
          </p:nvCxnSpPr>
          <p:spPr>
            <a:xfrm flipH="1">
              <a:off x="4579399" y="1779973"/>
              <a:ext cx="507506" cy="309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0020016-6FD8-4586-A845-514E6BDCAD8C}"/>
                </a:ext>
              </a:extLst>
            </p:cNvPr>
            <p:cNvCxnSpPr>
              <a:stCxn id="99" idx="6"/>
              <a:endCxn id="101" idx="0"/>
            </p:cNvCxnSpPr>
            <p:nvPr/>
          </p:nvCxnSpPr>
          <p:spPr>
            <a:xfrm>
              <a:off x="5548544" y="1779973"/>
              <a:ext cx="375732" cy="3303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2A4F3C6-9ABA-41DD-A1AE-8C713498383B}"/>
                </a:ext>
              </a:extLst>
            </p:cNvPr>
            <p:cNvCxnSpPr>
              <a:stCxn id="104" idx="4"/>
              <a:endCxn id="103" idx="0"/>
            </p:cNvCxnSpPr>
            <p:nvPr/>
          </p:nvCxnSpPr>
          <p:spPr>
            <a:xfrm flipH="1">
              <a:off x="4579398" y="2541972"/>
              <a:ext cx="1" cy="4342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6B0BC75-7A86-4DBA-B1CD-6B9EAD662A16}"/>
                </a:ext>
              </a:extLst>
            </p:cNvPr>
            <p:cNvCxnSpPr>
              <a:stCxn id="103" idx="5"/>
              <a:endCxn id="100" idx="1"/>
            </p:cNvCxnSpPr>
            <p:nvPr/>
          </p:nvCxnSpPr>
          <p:spPr>
            <a:xfrm>
              <a:off x="4742612" y="3362695"/>
              <a:ext cx="395622" cy="47809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1AE9132E-7BD5-4B3A-A808-DDE8FE4DAA7E}"/>
                </a:ext>
              </a:extLst>
            </p:cNvPr>
            <p:cNvCxnSpPr>
              <a:stCxn id="101" idx="4"/>
              <a:endCxn id="102" idx="0"/>
            </p:cNvCxnSpPr>
            <p:nvPr/>
          </p:nvCxnSpPr>
          <p:spPr>
            <a:xfrm>
              <a:off x="5924276" y="2563056"/>
              <a:ext cx="1" cy="40430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47E31ABD-53AC-4420-8FEB-D17C150A6741}"/>
              </a:ext>
            </a:extLst>
          </p:cNvPr>
          <p:cNvGrpSpPr/>
          <p:nvPr/>
        </p:nvGrpSpPr>
        <p:grpSpPr>
          <a:xfrm>
            <a:off x="5776804" y="4028254"/>
            <a:ext cx="1806518" cy="2673658"/>
            <a:chOff x="4348578" y="1553592"/>
            <a:chExt cx="1806518" cy="2673658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3E0BDE5F-BCEB-43D5-BE9D-4371F1F529D5}"/>
                </a:ext>
              </a:extLst>
            </p:cNvPr>
            <p:cNvSpPr/>
            <p:nvPr/>
          </p:nvSpPr>
          <p:spPr>
            <a:xfrm>
              <a:off x="5086905" y="1553592"/>
              <a:ext cx="461639" cy="45276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en-IN" dirty="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5962CD21-434B-4D57-B51A-8ECC4FA3202B}"/>
                </a:ext>
              </a:extLst>
            </p:cNvPr>
            <p:cNvSpPr/>
            <p:nvPr/>
          </p:nvSpPr>
          <p:spPr>
            <a:xfrm>
              <a:off x="5070629" y="3774489"/>
              <a:ext cx="461639" cy="45276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  <a:endParaRPr lang="en-IN" dirty="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23844203-D856-4EB3-83C0-914274D6AB46}"/>
                </a:ext>
              </a:extLst>
            </p:cNvPr>
            <p:cNvSpPr/>
            <p:nvPr/>
          </p:nvSpPr>
          <p:spPr>
            <a:xfrm>
              <a:off x="5693456" y="2110295"/>
              <a:ext cx="461639" cy="45276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  <a:endParaRPr lang="en-IN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87D707EE-9D19-4736-8161-2C185499E414}"/>
                </a:ext>
              </a:extLst>
            </p:cNvPr>
            <p:cNvSpPr/>
            <p:nvPr/>
          </p:nvSpPr>
          <p:spPr>
            <a:xfrm>
              <a:off x="5693457" y="2967361"/>
              <a:ext cx="461639" cy="45276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  <a:endParaRPr lang="en-IN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0D807E2B-F7CA-4F43-B5F0-0D7EC2AAE14D}"/>
                </a:ext>
              </a:extLst>
            </p:cNvPr>
            <p:cNvSpPr/>
            <p:nvPr/>
          </p:nvSpPr>
          <p:spPr>
            <a:xfrm>
              <a:off x="4348578" y="2976239"/>
              <a:ext cx="461639" cy="45276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  <a:endParaRPr lang="en-IN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15FD98ED-6EF7-4AB8-B297-5B82008035B8}"/>
                </a:ext>
              </a:extLst>
            </p:cNvPr>
            <p:cNvSpPr/>
            <p:nvPr/>
          </p:nvSpPr>
          <p:spPr>
            <a:xfrm>
              <a:off x="4348579" y="2089211"/>
              <a:ext cx="461639" cy="45276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IN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8A18991-1904-4BB7-8971-B9F584E22942}"/>
                </a:ext>
              </a:extLst>
            </p:cNvPr>
            <p:cNvCxnSpPr>
              <a:cxnSpLocks/>
              <a:stCxn id="112" idx="2"/>
              <a:endCxn id="117" idx="0"/>
            </p:cNvCxnSpPr>
            <p:nvPr/>
          </p:nvCxnSpPr>
          <p:spPr>
            <a:xfrm flipH="1">
              <a:off x="4579399" y="1779973"/>
              <a:ext cx="507506" cy="309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E91B3C7-1E1D-4F3A-A301-4432C3511676}"/>
                </a:ext>
              </a:extLst>
            </p:cNvPr>
            <p:cNvCxnSpPr>
              <a:stCxn id="112" idx="6"/>
              <a:endCxn id="114" idx="0"/>
            </p:cNvCxnSpPr>
            <p:nvPr/>
          </p:nvCxnSpPr>
          <p:spPr>
            <a:xfrm>
              <a:off x="5548544" y="1779973"/>
              <a:ext cx="375732" cy="3303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5772714D-D900-4E5D-A384-EA790FB0EFEE}"/>
                </a:ext>
              </a:extLst>
            </p:cNvPr>
            <p:cNvCxnSpPr>
              <a:stCxn id="117" idx="4"/>
              <a:endCxn id="116" idx="0"/>
            </p:cNvCxnSpPr>
            <p:nvPr/>
          </p:nvCxnSpPr>
          <p:spPr>
            <a:xfrm flipH="1">
              <a:off x="4579398" y="2541972"/>
              <a:ext cx="1" cy="4342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4550D149-783A-43DD-BE93-D4BB804B8B11}"/>
                </a:ext>
              </a:extLst>
            </p:cNvPr>
            <p:cNvCxnSpPr>
              <a:stCxn id="113" idx="7"/>
              <a:endCxn id="115" idx="4"/>
            </p:cNvCxnSpPr>
            <p:nvPr/>
          </p:nvCxnSpPr>
          <p:spPr>
            <a:xfrm flipV="1">
              <a:off x="5464663" y="3420122"/>
              <a:ext cx="459614" cy="42067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5A2C597-96F6-458D-AEE6-7E6593F3AB73}"/>
                </a:ext>
              </a:extLst>
            </p:cNvPr>
            <p:cNvCxnSpPr>
              <a:stCxn id="114" idx="4"/>
              <a:endCxn id="115" idx="0"/>
            </p:cNvCxnSpPr>
            <p:nvPr/>
          </p:nvCxnSpPr>
          <p:spPr>
            <a:xfrm>
              <a:off x="5924276" y="2563056"/>
              <a:ext cx="1" cy="40430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67BAEB9D-6652-411E-90CA-2CDC37F5B322}"/>
              </a:ext>
            </a:extLst>
          </p:cNvPr>
          <p:cNvSpPr txBox="1"/>
          <p:nvPr/>
        </p:nvSpPr>
        <p:spPr>
          <a:xfrm>
            <a:off x="4696004" y="3078350"/>
            <a:ext cx="4385569" cy="923330"/>
          </a:xfrm>
          <a:prstGeom prst="rect">
            <a:avLst/>
          </a:prstGeom>
          <a:solidFill>
            <a:srgbClr val="FF33CC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 = (V’, E’)</a:t>
            </a:r>
          </a:p>
          <a:p>
            <a:r>
              <a:rPr lang="en-US" dirty="0"/>
              <a:t>V’ = V</a:t>
            </a:r>
          </a:p>
          <a:p>
            <a:r>
              <a:rPr lang="en-US" dirty="0"/>
              <a:t>|E’| = |V| - 1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47456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894720-7A37-4BCE-86DD-8F0583E9F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6807"/>
            <a:ext cx="875754" cy="7078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07285F-7A64-488A-AB22-B15CBA81F66F}"/>
              </a:ext>
            </a:extLst>
          </p:cNvPr>
          <p:cNvSpPr txBox="1"/>
          <p:nvPr/>
        </p:nvSpPr>
        <p:spPr>
          <a:xfrm>
            <a:off x="437877" y="655693"/>
            <a:ext cx="10972800" cy="369332"/>
          </a:xfrm>
          <a:prstGeom prst="rect">
            <a:avLst/>
          </a:prstGeom>
          <a:solidFill>
            <a:srgbClr val="82C4E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for finding Minimum cost spanning tree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EFB369-12FE-40DF-A8F3-308DCADA31C3}"/>
              </a:ext>
            </a:extLst>
          </p:cNvPr>
          <p:cNvSpPr txBox="1"/>
          <p:nvPr/>
        </p:nvSpPr>
        <p:spPr>
          <a:xfrm>
            <a:off x="4625267" y="1154097"/>
            <a:ext cx="1402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Prim’s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Kruskal’s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Sollin’s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A680DAA-D6F3-4547-87BB-C8CFDB0188A4}"/>
              </a:ext>
            </a:extLst>
          </p:cNvPr>
          <p:cNvSpPr txBox="1"/>
          <p:nvPr/>
        </p:nvSpPr>
        <p:spPr>
          <a:xfrm>
            <a:off x="559293" y="2866008"/>
            <a:ext cx="3994952" cy="369332"/>
          </a:xfrm>
          <a:prstGeom prst="rect">
            <a:avLst/>
          </a:prstGeom>
          <a:solidFill>
            <a:srgbClr val="66FFCC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Prim’s (Connected Smallest Graph)</a:t>
            </a: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41F73819-1855-4D78-B9B6-80B60749F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0101"/>
            <a:ext cx="875754" cy="7078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412838-0762-46FB-91B8-043BABD63A63}"/>
              </a:ext>
            </a:extLst>
          </p:cNvPr>
          <p:cNvSpPr txBox="1"/>
          <p:nvPr/>
        </p:nvSpPr>
        <p:spPr>
          <a:xfrm>
            <a:off x="559293" y="3449858"/>
            <a:ext cx="39239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rgbClr val="4D515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computer science, Prim's algorithm is a greedy algorithm that finds a minimum spanning tree for a weighted undirected graph. This means it finds a subset of the edges that forms a tree that includes every vertex, where the total weight of all the edges in the tree is minimized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752F1E7-73F6-45B6-8922-89C1D7B3B44D}"/>
              </a:ext>
            </a:extLst>
          </p:cNvPr>
          <p:cNvGrpSpPr/>
          <p:nvPr/>
        </p:nvGrpSpPr>
        <p:grpSpPr>
          <a:xfrm>
            <a:off x="559293" y="282907"/>
            <a:ext cx="2647438" cy="2475842"/>
            <a:chOff x="8661072" y="1435681"/>
            <a:chExt cx="2647438" cy="2475842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F50E0C8-EE82-41B9-BD64-1254B54B2DCD}"/>
                </a:ext>
              </a:extLst>
            </p:cNvPr>
            <p:cNvSpPr/>
            <p:nvPr/>
          </p:nvSpPr>
          <p:spPr>
            <a:xfrm>
              <a:off x="9759518" y="1435681"/>
              <a:ext cx="337352" cy="3693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en-IN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001F3AE-E99E-4798-97EE-5E0CFEE6D1DC}"/>
                </a:ext>
              </a:extLst>
            </p:cNvPr>
            <p:cNvSpPr/>
            <p:nvPr/>
          </p:nvSpPr>
          <p:spPr>
            <a:xfrm>
              <a:off x="8967926" y="2035375"/>
              <a:ext cx="337352" cy="3693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  <a:endParaRPr lang="en-IN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1A2A385-3BAE-4A05-8ECE-6A62E399159E}"/>
                </a:ext>
              </a:extLst>
            </p:cNvPr>
            <p:cNvSpPr/>
            <p:nvPr/>
          </p:nvSpPr>
          <p:spPr>
            <a:xfrm>
              <a:off x="10595499" y="1985094"/>
              <a:ext cx="337352" cy="3693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IN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CE211CE-F8B2-48A3-99D9-D859E7454F27}"/>
                </a:ext>
              </a:extLst>
            </p:cNvPr>
            <p:cNvSpPr/>
            <p:nvPr/>
          </p:nvSpPr>
          <p:spPr>
            <a:xfrm>
              <a:off x="10639887" y="2778816"/>
              <a:ext cx="337352" cy="3693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  <a:endParaRPr lang="en-IN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2DA4021-5165-4B2B-98B0-03B5AD7E44F8}"/>
                </a:ext>
              </a:extLst>
            </p:cNvPr>
            <p:cNvSpPr/>
            <p:nvPr/>
          </p:nvSpPr>
          <p:spPr>
            <a:xfrm>
              <a:off x="9756559" y="2417738"/>
              <a:ext cx="337352" cy="3693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  <a:endParaRPr lang="en-IN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4DAB4D9-9CC5-44E7-975C-BAF105B33957}"/>
                </a:ext>
              </a:extLst>
            </p:cNvPr>
            <p:cNvSpPr/>
            <p:nvPr/>
          </p:nvSpPr>
          <p:spPr>
            <a:xfrm>
              <a:off x="8967926" y="2866008"/>
              <a:ext cx="337352" cy="3693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  <a:endParaRPr lang="en-IN" dirty="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C7EFEC57-5ACB-4BB2-9E5A-0345A7513852}"/>
                </a:ext>
              </a:extLst>
            </p:cNvPr>
            <p:cNvSpPr/>
            <p:nvPr/>
          </p:nvSpPr>
          <p:spPr>
            <a:xfrm>
              <a:off x="9756559" y="3542191"/>
              <a:ext cx="337352" cy="3693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  <a:endParaRPr lang="en-IN" dirty="0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565EEBD-D6A9-45EA-ACDD-63E78437AB8D}"/>
                </a:ext>
              </a:extLst>
            </p:cNvPr>
            <p:cNvCxnSpPr>
              <a:stCxn id="65" idx="2"/>
              <a:endCxn id="76" idx="7"/>
            </p:cNvCxnSpPr>
            <p:nvPr/>
          </p:nvCxnSpPr>
          <p:spPr>
            <a:xfrm flipH="1">
              <a:off x="10044507" y="2169760"/>
              <a:ext cx="550992" cy="3020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77BA3FC6-62BD-441E-A4FD-50F9347A67F8}"/>
                </a:ext>
              </a:extLst>
            </p:cNvPr>
            <p:cNvCxnSpPr>
              <a:stCxn id="76" idx="2"/>
              <a:endCxn id="85" idx="6"/>
            </p:cNvCxnSpPr>
            <p:nvPr/>
          </p:nvCxnSpPr>
          <p:spPr>
            <a:xfrm flipH="1">
              <a:off x="9305278" y="2602404"/>
              <a:ext cx="451281" cy="448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C8DA9DE-EDFE-4F1C-92A3-C9BB30466166}"/>
                </a:ext>
              </a:extLst>
            </p:cNvPr>
            <p:cNvCxnSpPr>
              <a:stCxn id="85" idx="4"/>
              <a:endCxn id="92" idx="2"/>
            </p:cNvCxnSpPr>
            <p:nvPr/>
          </p:nvCxnSpPr>
          <p:spPr>
            <a:xfrm>
              <a:off x="9136602" y="3235340"/>
              <a:ext cx="619957" cy="4915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D660E60-0BF3-49FA-A5F0-5C346EE86709}"/>
                </a:ext>
              </a:extLst>
            </p:cNvPr>
            <p:cNvCxnSpPr>
              <a:stCxn id="92" idx="6"/>
              <a:endCxn id="71" idx="3"/>
            </p:cNvCxnSpPr>
            <p:nvPr/>
          </p:nvCxnSpPr>
          <p:spPr>
            <a:xfrm flipV="1">
              <a:off x="10093911" y="3094061"/>
              <a:ext cx="595380" cy="6327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B6FC76B-B964-4217-81DB-9314EB937686}"/>
                </a:ext>
              </a:extLst>
            </p:cNvPr>
            <p:cNvCxnSpPr>
              <a:stCxn id="71" idx="0"/>
              <a:endCxn id="65" idx="5"/>
            </p:cNvCxnSpPr>
            <p:nvPr/>
          </p:nvCxnSpPr>
          <p:spPr>
            <a:xfrm flipV="1">
              <a:off x="10808563" y="2300339"/>
              <a:ext cx="74884" cy="4784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47D8B4C-675E-4969-9FD3-B543EB3158B4}"/>
                </a:ext>
              </a:extLst>
            </p:cNvPr>
            <p:cNvCxnSpPr>
              <a:stCxn id="76" idx="4"/>
            </p:cNvCxnSpPr>
            <p:nvPr/>
          </p:nvCxnSpPr>
          <p:spPr>
            <a:xfrm>
              <a:off x="9925235" y="2787070"/>
              <a:ext cx="9906" cy="9227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395458F0-BBFC-4DF8-A523-D00A189096C3}"/>
                </a:ext>
              </a:extLst>
            </p:cNvPr>
            <p:cNvCxnSpPr>
              <a:cxnSpLocks/>
              <a:stCxn id="64" idx="4"/>
              <a:endCxn id="85" idx="0"/>
            </p:cNvCxnSpPr>
            <p:nvPr/>
          </p:nvCxnSpPr>
          <p:spPr>
            <a:xfrm>
              <a:off x="9136602" y="2404707"/>
              <a:ext cx="0" cy="4613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14E0DAA-A0A8-405B-9E34-98416C615CD4}"/>
                </a:ext>
              </a:extLst>
            </p:cNvPr>
            <p:cNvCxnSpPr>
              <a:stCxn id="64" idx="7"/>
              <a:endCxn id="60" idx="3"/>
            </p:cNvCxnSpPr>
            <p:nvPr/>
          </p:nvCxnSpPr>
          <p:spPr>
            <a:xfrm flipV="1">
              <a:off x="9255874" y="1750926"/>
              <a:ext cx="553048" cy="3385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408F8BB8-F0E0-431F-8A2D-CFD33B9F0C3E}"/>
                </a:ext>
              </a:extLst>
            </p:cNvPr>
            <p:cNvCxnSpPr>
              <a:stCxn id="60" idx="5"/>
              <a:endCxn id="65" idx="1"/>
            </p:cNvCxnSpPr>
            <p:nvPr/>
          </p:nvCxnSpPr>
          <p:spPr>
            <a:xfrm>
              <a:off x="10047466" y="1750926"/>
              <a:ext cx="597437" cy="2882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A44BCAA-7669-45F8-A08E-C7D6CB559787}"/>
                </a:ext>
              </a:extLst>
            </p:cNvPr>
            <p:cNvSpPr txBox="1"/>
            <p:nvPr/>
          </p:nvSpPr>
          <p:spPr>
            <a:xfrm>
              <a:off x="9069693" y="1708948"/>
              <a:ext cx="4512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10</a:t>
              </a:r>
              <a:endParaRPr lang="en-IN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F9ED299-7A49-48C8-A122-76D708D127DF}"/>
                </a:ext>
              </a:extLst>
            </p:cNvPr>
            <p:cNvSpPr txBox="1"/>
            <p:nvPr/>
          </p:nvSpPr>
          <p:spPr>
            <a:xfrm>
              <a:off x="9931154" y="2020555"/>
              <a:ext cx="4512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14</a:t>
              </a:r>
              <a:endParaRPr lang="en-IN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14D50EC-A46F-487F-B1F8-0315E6D840FF}"/>
                </a:ext>
              </a:extLst>
            </p:cNvPr>
            <p:cNvSpPr txBox="1"/>
            <p:nvPr/>
          </p:nvSpPr>
          <p:spPr>
            <a:xfrm>
              <a:off x="9207048" y="2418664"/>
              <a:ext cx="4512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24</a:t>
              </a:r>
              <a:endParaRPr lang="en-IN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E62DF6F-48F9-44E0-8669-A0BEA87A2BE7}"/>
                </a:ext>
              </a:extLst>
            </p:cNvPr>
            <p:cNvSpPr txBox="1"/>
            <p:nvPr/>
          </p:nvSpPr>
          <p:spPr>
            <a:xfrm>
              <a:off x="8661072" y="2468416"/>
              <a:ext cx="4512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25</a:t>
              </a:r>
              <a:endParaRPr lang="en-IN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BCCD3BC-DF19-4DC5-875A-D8A77B5A91E8}"/>
                </a:ext>
              </a:extLst>
            </p:cNvPr>
            <p:cNvSpPr txBox="1"/>
            <p:nvPr/>
          </p:nvSpPr>
          <p:spPr>
            <a:xfrm>
              <a:off x="10238010" y="1532588"/>
              <a:ext cx="4512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28</a:t>
              </a:r>
              <a:endParaRPr lang="en-IN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4CBF448D-5D94-4FCE-A645-7459D9007865}"/>
                </a:ext>
              </a:extLst>
            </p:cNvPr>
            <p:cNvSpPr txBox="1"/>
            <p:nvPr/>
          </p:nvSpPr>
          <p:spPr>
            <a:xfrm>
              <a:off x="9186006" y="3449858"/>
              <a:ext cx="4512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22</a:t>
              </a:r>
              <a:endParaRPr lang="en-IN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9832893-B00B-477F-A841-4F3A3D4BE95A}"/>
                </a:ext>
              </a:extLst>
            </p:cNvPr>
            <p:cNvSpPr txBox="1"/>
            <p:nvPr/>
          </p:nvSpPr>
          <p:spPr>
            <a:xfrm>
              <a:off x="10376516" y="3357525"/>
              <a:ext cx="4512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12</a:t>
              </a:r>
              <a:endParaRPr lang="en-IN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88ED035-1F5B-4697-9D0C-762AF86BBFF9}"/>
                </a:ext>
              </a:extLst>
            </p:cNvPr>
            <p:cNvSpPr txBox="1"/>
            <p:nvPr/>
          </p:nvSpPr>
          <p:spPr>
            <a:xfrm>
              <a:off x="9875958" y="2857614"/>
              <a:ext cx="4512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18</a:t>
              </a:r>
              <a:endParaRPr lang="en-IN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159E1C0-DC2A-479E-8741-9F64CB6E8361}"/>
                </a:ext>
              </a:extLst>
            </p:cNvPr>
            <p:cNvSpPr txBox="1"/>
            <p:nvPr/>
          </p:nvSpPr>
          <p:spPr>
            <a:xfrm>
              <a:off x="10857229" y="2330412"/>
              <a:ext cx="4512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16</a:t>
              </a:r>
              <a:endParaRPr lang="en-IN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27A55DF-B381-4D65-838D-D0FDF6B8E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131" y="2557107"/>
            <a:ext cx="990686" cy="8382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B4B885-DFFE-4EC6-9533-B4E9EC7253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063" y="2322160"/>
            <a:ext cx="1219306" cy="15393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862B32-F15A-45E4-A693-A772063A42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379" y="2172955"/>
            <a:ext cx="1265030" cy="20270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F69F09F-2294-4B22-AFAB-0112D7FA3C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69" y="2020228"/>
            <a:ext cx="1920406" cy="204233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43086C1-5559-4148-8FEB-D21EC037FF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959" y="4377733"/>
            <a:ext cx="2118544" cy="208044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B2EB91E-0910-4E7A-B9EC-1FE612904C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240" y="4361224"/>
            <a:ext cx="2057578" cy="207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12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8E078A-F5AC-42B3-88DF-7573F3B45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0101"/>
            <a:ext cx="875754" cy="707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A79888-323B-47E4-8D8D-2FC6DA7EC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47" y="775125"/>
            <a:ext cx="10157878" cy="44199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967B63-D39C-429B-9B08-7265BBC49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2875"/>
            <a:ext cx="875754" cy="7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866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9B4947-48AB-45BA-B8BF-CEB6E9AA4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15" y="449322"/>
            <a:ext cx="10662081" cy="59593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551AE6-11C3-49F8-841E-C575DEAAC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2875"/>
            <a:ext cx="875754" cy="7078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426A50-ECA2-40B7-B003-C095E6AC4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95848"/>
            <a:ext cx="875754" cy="7078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97CE5B-B62B-4C5D-9FA7-1F7F00705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7018" y="449322"/>
            <a:ext cx="5808955" cy="105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919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0C4605-FDB4-4F9D-A532-EB84458E3355}"/>
              </a:ext>
            </a:extLst>
          </p:cNvPr>
          <p:cNvSpPr txBox="1"/>
          <p:nvPr/>
        </p:nvSpPr>
        <p:spPr>
          <a:xfrm>
            <a:off x="437877" y="655693"/>
            <a:ext cx="10972800" cy="369332"/>
          </a:xfrm>
          <a:prstGeom prst="rect">
            <a:avLst/>
          </a:prstGeom>
          <a:solidFill>
            <a:srgbClr val="82C4E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for finding Minimum cost spanning tree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522720-54F0-49DD-9DBF-827A0DE0F87B}"/>
              </a:ext>
            </a:extLst>
          </p:cNvPr>
          <p:cNvSpPr txBox="1"/>
          <p:nvPr/>
        </p:nvSpPr>
        <p:spPr>
          <a:xfrm>
            <a:off x="683580" y="1197006"/>
            <a:ext cx="4643021" cy="369332"/>
          </a:xfrm>
          <a:prstGeom prst="rect">
            <a:avLst/>
          </a:prstGeom>
          <a:solidFill>
            <a:srgbClr val="66FFCC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Kruskal’s Method (Should not form a cycle)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8B2E723-7549-4420-A8D0-B1D4203A1AF7}"/>
              </a:ext>
            </a:extLst>
          </p:cNvPr>
          <p:cNvGrpSpPr/>
          <p:nvPr/>
        </p:nvGrpSpPr>
        <p:grpSpPr>
          <a:xfrm>
            <a:off x="8661072" y="1435681"/>
            <a:ext cx="2647438" cy="2475842"/>
            <a:chOff x="8661072" y="1435681"/>
            <a:chExt cx="2647438" cy="247584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15092B1-F22E-43F3-999F-F35CFD18FBA3}"/>
                </a:ext>
              </a:extLst>
            </p:cNvPr>
            <p:cNvSpPr/>
            <p:nvPr/>
          </p:nvSpPr>
          <p:spPr>
            <a:xfrm>
              <a:off x="9759518" y="1435681"/>
              <a:ext cx="337352" cy="3693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en-IN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320FC05-95F1-40B8-B432-BE4084F7A42F}"/>
                </a:ext>
              </a:extLst>
            </p:cNvPr>
            <p:cNvSpPr/>
            <p:nvPr/>
          </p:nvSpPr>
          <p:spPr>
            <a:xfrm>
              <a:off x="8967926" y="2035375"/>
              <a:ext cx="337352" cy="3693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  <a:endParaRPr lang="en-IN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C130ADB-00F8-415D-A562-5AF2BA4AFB44}"/>
                </a:ext>
              </a:extLst>
            </p:cNvPr>
            <p:cNvSpPr/>
            <p:nvPr/>
          </p:nvSpPr>
          <p:spPr>
            <a:xfrm>
              <a:off x="10595499" y="1985094"/>
              <a:ext cx="337352" cy="3693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IN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6264FAE-1A12-4104-9473-33E42DA9A594}"/>
                </a:ext>
              </a:extLst>
            </p:cNvPr>
            <p:cNvSpPr/>
            <p:nvPr/>
          </p:nvSpPr>
          <p:spPr>
            <a:xfrm>
              <a:off x="10639887" y="2778816"/>
              <a:ext cx="337352" cy="3693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  <a:endParaRPr lang="en-IN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CE4B7C8-79AB-42A1-8075-B53D08B33816}"/>
                </a:ext>
              </a:extLst>
            </p:cNvPr>
            <p:cNvSpPr/>
            <p:nvPr/>
          </p:nvSpPr>
          <p:spPr>
            <a:xfrm>
              <a:off x="9756559" y="2417738"/>
              <a:ext cx="337352" cy="3693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  <a:endParaRPr lang="en-IN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146EAA8-B706-4FB6-9432-0DF075A72DE4}"/>
                </a:ext>
              </a:extLst>
            </p:cNvPr>
            <p:cNvSpPr/>
            <p:nvPr/>
          </p:nvSpPr>
          <p:spPr>
            <a:xfrm>
              <a:off x="8967926" y="2866008"/>
              <a:ext cx="337352" cy="3693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  <a:endParaRPr lang="en-IN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6EE63B5-F9EF-49E8-AE5F-1761E431A0A2}"/>
                </a:ext>
              </a:extLst>
            </p:cNvPr>
            <p:cNvSpPr/>
            <p:nvPr/>
          </p:nvSpPr>
          <p:spPr>
            <a:xfrm>
              <a:off x="9756559" y="3542191"/>
              <a:ext cx="337352" cy="3693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  <a:endParaRPr lang="en-IN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237F442-1302-4544-B9CC-08642DEA3735}"/>
                </a:ext>
              </a:extLst>
            </p:cNvPr>
            <p:cNvCxnSpPr>
              <a:stCxn id="9" idx="2"/>
              <a:endCxn id="11" idx="7"/>
            </p:cNvCxnSpPr>
            <p:nvPr/>
          </p:nvCxnSpPr>
          <p:spPr>
            <a:xfrm flipH="1">
              <a:off x="10044507" y="2169760"/>
              <a:ext cx="550992" cy="3020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EDACCE-D5E6-426A-BAB9-9BA851BCDF58}"/>
                </a:ext>
              </a:extLst>
            </p:cNvPr>
            <p:cNvCxnSpPr>
              <a:stCxn id="11" idx="2"/>
              <a:endCxn id="12" idx="6"/>
            </p:cNvCxnSpPr>
            <p:nvPr/>
          </p:nvCxnSpPr>
          <p:spPr>
            <a:xfrm flipH="1">
              <a:off x="9305278" y="2602404"/>
              <a:ext cx="451281" cy="448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214FEE5-3C2F-47EB-A30D-2B3355EC0066}"/>
                </a:ext>
              </a:extLst>
            </p:cNvPr>
            <p:cNvCxnSpPr>
              <a:stCxn id="12" idx="4"/>
              <a:endCxn id="13" idx="2"/>
            </p:cNvCxnSpPr>
            <p:nvPr/>
          </p:nvCxnSpPr>
          <p:spPr>
            <a:xfrm>
              <a:off x="9136602" y="3235340"/>
              <a:ext cx="619957" cy="4915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2A62FA3-D940-4115-999A-83055037B351}"/>
                </a:ext>
              </a:extLst>
            </p:cNvPr>
            <p:cNvCxnSpPr>
              <a:stCxn id="13" idx="6"/>
              <a:endCxn id="10" idx="3"/>
            </p:cNvCxnSpPr>
            <p:nvPr/>
          </p:nvCxnSpPr>
          <p:spPr>
            <a:xfrm flipV="1">
              <a:off x="10093911" y="3094061"/>
              <a:ext cx="595380" cy="6327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910C5A7-DF8D-471F-B457-264B9A496482}"/>
                </a:ext>
              </a:extLst>
            </p:cNvPr>
            <p:cNvCxnSpPr>
              <a:stCxn id="10" idx="0"/>
              <a:endCxn id="9" idx="5"/>
            </p:cNvCxnSpPr>
            <p:nvPr/>
          </p:nvCxnSpPr>
          <p:spPr>
            <a:xfrm flipV="1">
              <a:off x="10808563" y="2300339"/>
              <a:ext cx="74884" cy="4784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05FCB0C-CBDD-433E-97C9-6914548FC959}"/>
                </a:ext>
              </a:extLst>
            </p:cNvPr>
            <p:cNvCxnSpPr>
              <a:stCxn id="11" idx="4"/>
            </p:cNvCxnSpPr>
            <p:nvPr/>
          </p:nvCxnSpPr>
          <p:spPr>
            <a:xfrm>
              <a:off x="9925235" y="2787070"/>
              <a:ext cx="9906" cy="9227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683E2B0-3C4F-44DE-8D18-7B2BD64CE309}"/>
                </a:ext>
              </a:extLst>
            </p:cNvPr>
            <p:cNvCxnSpPr>
              <a:cxnSpLocks/>
              <a:stCxn id="8" idx="4"/>
              <a:endCxn id="12" idx="0"/>
            </p:cNvCxnSpPr>
            <p:nvPr/>
          </p:nvCxnSpPr>
          <p:spPr>
            <a:xfrm>
              <a:off x="9136602" y="2404707"/>
              <a:ext cx="0" cy="4613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36115B6-9A7C-4083-8A80-5E8CCBA6B2AE}"/>
                </a:ext>
              </a:extLst>
            </p:cNvPr>
            <p:cNvCxnSpPr>
              <a:stCxn id="8" idx="7"/>
              <a:endCxn id="7" idx="3"/>
            </p:cNvCxnSpPr>
            <p:nvPr/>
          </p:nvCxnSpPr>
          <p:spPr>
            <a:xfrm flipV="1">
              <a:off x="9255874" y="1750926"/>
              <a:ext cx="553048" cy="3385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A29EED9-2127-4BEC-AF0C-30D8BFD03644}"/>
                </a:ext>
              </a:extLst>
            </p:cNvPr>
            <p:cNvCxnSpPr>
              <a:stCxn id="7" idx="5"/>
              <a:endCxn id="9" idx="1"/>
            </p:cNvCxnSpPr>
            <p:nvPr/>
          </p:nvCxnSpPr>
          <p:spPr>
            <a:xfrm>
              <a:off x="10047466" y="1750926"/>
              <a:ext cx="597437" cy="2882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8EBEAA2-CFF4-4894-8BA5-34E496328C5D}"/>
                </a:ext>
              </a:extLst>
            </p:cNvPr>
            <p:cNvSpPr txBox="1"/>
            <p:nvPr/>
          </p:nvSpPr>
          <p:spPr>
            <a:xfrm>
              <a:off x="9069693" y="1708948"/>
              <a:ext cx="4512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10</a:t>
              </a:r>
              <a:endParaRPr lang="en-IN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C2F745C-0B84-40FB-8659-16F1D0792354}"/>
                </a:ext>
              </a:extLst>
            </p:cNvPr>
            <p:cNvSpPr txBox="1"/>
            <p:nvPr/>
          </p:nvSpPr>
          <p:spPr>
            <a:xfrm>
              <a:off x="9931154" y="2020555"/>
              <a:ext cx="4512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14</a:t>
              </a:r>
              <a:endParaRPr lang="en-IN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50B8947-1D2E-4C6B-8338-289B68C0E84C}"/>
                </a:ext>
              </a:extLst>
            </p:cNvPr>
            <p:cNvSpPr txBox="1"/>
            <p:nvPr/>
          </p:nvSpPr>
          <p:spPr>
            <a:xfrm>
              <a:off x="9207048" y="2418664"/>
              <a:ext cx="4512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24</a:t>
              </a:r>
              <a:endParaRPr lang="en-IN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4CA200-115F-4926-A761-A10F17B6DBBF}"/>
                </a:ext>
              </a:extLst>
            </p:cNvPr>
            <p:cNvSpPr txBox="1"/>
            <p:nvPr/>
          </p:nvSpPr>
          <p:spPr>
            <a:xfrm>
              <a:off x="8661072" y="2468416"/>
              <a:ext cx="4512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25</a:t>
              </a:r>
              <a:endParaRPr lang="en-IN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1438632-8A0C-4B29-B309-76626386F6E7}"/>
                </a:ext>
              </a:extLst>
            </p:cNvPr>
            <p:cNvSpPr txBox="1"/>
            <p:nvPr/>
          </p:nvSpPr>
          <p:spPr>
            <a:xfrm>
              <a:off x="10238010" y="1532588"/>
              <a:ext cx="4512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28</a:t>
              </a:r>
              <a:endParaRPr lang="en-IN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9FABF81-71C1-4288-B776-289EEB0AF6A2}"/>
                </a:ext>
              </a:extLst>
            </p:cNvPr>
            <p:cNvSpPr txBox="1"/>
            <p:nvPr/>
          </p:nvSpPr>
          <p:spPr>
            <a:xfrm>
              <a:off x="9186006" y="3449858"/>
              <a:ext cx="4512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22</a:t>
              </a:r>
              <a:endParaRPr lang="en-IN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E837DE9-FEBD-4173-AA06-DA12443D5EA8}"/>
                </a:ext>
              </a:extLst>
            </p:cNvPr>
            <p:cNvSpPr txBox="1"/>
            <p:nvPr/>
          </p:nvSpPr>
          <p:spPr>
            <a:xfrm>
              <a:off x="10376516" y="3357525"/>
              <a:ext cx="4512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12</a:t>
              </a:r>
              <a:endParaRPr lang="en-IN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9378256-DDF1-4F8C-B66A-D039D20765F7}"/>
                </a:ext>
              </a:extLst>
            </p:cNvPr>
            <p:cNvSpPr txBox="1"/>
            <p:nvPr/>
          </p:nvSpPr>
          <p:spPr>
            <a:xfrm>
              <a:off x="9875958" y="2857614"/>
              <a:ext cx="4512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18</a:t>
              </a:r>
              <a:endParaRPr lang="en-IN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4C110EB-41E7-41CF-B8AF-0E85DFD33D11}"/>
                </a:ext>
              </a:extLst>
            </p:cNvPr>
            <p:cNvSpPr txBox="1"/>
            <p:nvPr/>
          </p:nvSpPr>
          <p:spPr>
            <a:xfrm>
              <a:off x="10857229" y="2330412"/>
              <a:ext cx="4512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16</a:t>
              </a:r>
              <a:endParaRPr lang="en-IN" dirty="0"/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47CC612E-96BD-4C44-99F1-58ED0999D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0101"/>
            <a:ext cx="875754" cy="7078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1CF772-C9DD-424E-A043-C83002C4E04E}"/>
              </a:ext>
            </a:extLst>
          </p:cNvPr>
          <p:cNvSpPr txBox="1"/>
          <p:nvPr/>
        </p:nvSpPr>
        <p:spPr>
          <a:xfrm>
            <a:off x="683580" y="1985094"/>
            <a:ext cx="42701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rgbClr val="4D515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Kruskal's algorithm finds a minimum spanning forest of an undirected edge-weighted graph. If the graph is connected, it finds a minimum spanning tree. It is a greedy algorithm in graph theory as in each step it adds the next lowest-weight edge that will not form a cycle to the minimum spanning forest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35E626E-474A-4D3E-9DEE-89EF27554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4" y="4340866"/>
            <a:ext cx="983065" cy="84589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169F2A2-E1B4-4A6F-B2B9-B082D95E1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646" y="4344109"/>
            <a:ext cx="589110" cy="84589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8B3DFDC-41EB-4EEF-BEB1-27C07F143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071" y="4386103"/>
            <a:ext cx="983065" cy="84589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D9F61E7-EBEC-48FF-B18B-D2102C574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84" y="4373102"/>
            <a:ext cx="983065" cy="84589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CF8DEF9-2A68-4AA8-BB06-EF5C3F18C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787" y="4418116"/>
            <a:ext cx="983065" cy="84589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373B69-F659-4E08-AE84-3AEFA76BB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133" y="4373102"/>
            <a:ext cx="983065" cy="84589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98FAEEA-E5CD-4171-A9FD-BB9A012ED8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922" y="5616571"/>
            <a:ext cx="616510" cy="102116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85E1A2D-D19F-4E8E-BCC2-864DF730A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352" y="5588706"/>
            <a:ext cx="1028789" cy="102116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B74EB48-9605-484B-9FA1-95EAA5DE6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354" y="5686245"/>
            <a:ext cx="1028789" cy="102116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63A34DC-C765-48FF-BE33-20FA430FA2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273" y="5660994"/>
            <a:ext cx="1028789" cy="102116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BEA53A6-EC1B-4018-86A5-38845F39C3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414" y="5569517"/>
            <a:ext cx="1028789" cy="102116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4E08BA6-15AC-4B3C-A644-C8B5CB7BD2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10" y="5035676"/>
            <a:ext cx="586791" cy="102116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6AB981BE-5E17-4389-AE2D-9F96EB275B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126" y="5041115"/>
            <a:ext cx="586791" cy="102116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84620A11-6A6E-412C-9097-70E532FC14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430" y="5025033"/>
            <a:ext cx="586791" cy="102116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C33A375E-CC11-4E30-9E1C-1F033A416D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120" y="5025033"/>
            <a:ext cx="586791" cy="1021168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71F1922D-F43E-4CE0-8212-9F9375A8E1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271" y="5039806"/>
            <a:ext cx="805450" cy="5489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C96290D4-ED10-428A-AA66-81ACB6EF41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820" y="5011001"/>
            <a:ext cx="805450" cy="5489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9D37103-D3AF-4CA5-AAE8-DBCAB4714E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31" y="4878861"/>
            <a:ext cx="621055" cy="70627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DD25D49-6672-4F1A-A5C6-C9EE9244ED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740" y="5916611"/>
            <a:ext cx="706465" cy="661251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3D647B7-0425-45C3-9F7C-E0035AB52A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734" y="5912153"/>
            <a:ext cx="706465" cy="661251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DDBEB99E-46A3-4D43-901E-CE37E01DE3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349" y="4862265"/>
            <a:ext cx="398431" cy="1246637"/>
          </a:xfrm>
          <a:prstGeom prst="rect">
            <a:avLst/>
          </a:prstGeom>
        </p:spPr>
      </p:pic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A0B3E30-31BF-48ED-A67E-104A8A7D3605}"/>
              </a:ext>
            </a:extLst>
          </p:cNvPr>
          <p:cNvCxnSpPr/>
          <p:nvPr/>
        </p:nvCxnSpPr>
        <p:spPr>
          <a:xfrm flipH="1">
            <a:off x="4311610" y="5912153"/>
            <a:ext cx="127225" cy="144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CDA20BF-44D8-4EEA-901E-88C1D08B0EA5}"/>
              </a:ext>
            </a:extLst>
          </p:cNvPr>
          <p:cNvCxnSpPr/>
          <p:nvPr/>
        </p:nvCxnSpPr>
        <p:spPr>
          <a:xfrm>
            <a:off x="6072289" y="5231996"/>
            <a:ext cx="0" cy="454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92880C4-A930-4291-AF4C-93F9954A88E3}"/>
              </a:ext>
            </a:extLst>
          </p:cNvPr>
          <p:cNvCxnSpPr/>
          <p:nvPr/>
        </p:nvCxnSpPr>
        <p:spPr>
          <a:xfrm flipH="1">
            <a:off x="5834126" y="5984498"/>
            <a:ext cx="90151" cy="1147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3BE5E04-0BA2-449D-9EAB-481C3E824E21}"/>
              </a:ext>
            </a:extLst>
          </p:cNvPr>
          <p:cNvCxnSpPr/>
          <p:nvPr/>
        </p:nvCxnSpPr>
        <p:spPr>
          <a:xfrm>
            <a:off x="7512545" y="5210369"/>
            <a:ext cx="8848" cy="475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044F170-BC06-4A73-8275-7D475F68904C}"/>
              </a:ext>
            </a:extLst>
          </p:cNvPr>
          <p:cNvCxnSpPr/>
          <p:nvPr/>
        </p:nvCxnSpPr>
        <p:spPr>
          <a:xfrm flipH="1">
            <a:off x="6945162" y="5912153"/>
            <a:ext cx="541974" cy="521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D408727-3A71-475F-9D05-962D4B8C175A}"/>
              </a:ext>
            </a:extLst>
          </p:cNvPr>
          <p:cNvCxnSpPr/>
          <p:nvPr/>
        </p:nvCxnSpPr>
        <p:spPr>
          <a:xfrm flipH="1">
            <a:off x="10327239" y="5186759"/>
            <a:ext cx="18945" cy="4994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155E2D5-3F7A-44CB-B10A-86297D1B0E28}"/>
              </a:ext>
            </a:extLst>
          </p:cNvPr>
          <p:cNvCxnSpPr/>
          <p:nvPr/>
        </p:nvCxnSpPr>
        <p:spPr>
          <a:xfrm flipH="1">
            <a:off x="9968077" y="5984498"/>
            <a:ext cx="269568" cy="449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44C6B6B3-97F2-43E9-8870-3E6A0198E93D}"/>
              </a:ext>
            </a:extLst>
          </p:cNvPr>
          <p:cNvCxnSpPr/>
          <p:nvPr/>
        </p:nvCxnSpPr>
        <p:spPr>
          <a:xfrm flipH="1">
            <a:off x="9501814" y="4633674"/>
            <a:ext cx="370164" cy="327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791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925</TotalTime>
  <Words>1636</Words>
  <Application>Microsoft Office PowerPoint</Application>
  <PresentationFormat>Widescreen</PresentationFormat>
  <Paragraphs>511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AishwaryaRajkumar</dc:creator>
  <cp:lastModifiedBy>AishwaryaRajkumar</cp:lastModifiedBy>
  <cp:revision>63</cp:revision>
  <dcterms:created xsi:type="dcterms:W3CDTF">2020-10-18T15:37:00Z</dcterms:created>
  <dcterms:modified xsi:type="dcterms:W3CDTF">2020-11-05T08:00:33Z</dcterms:modified>
</cp:coreProperties>
</file>